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088" r:id="rId2"/>
  </p:sldMasterIdLst>
  <p:notesMasterIdLst>
    <p:notesMasterId r:id="rId25"/>
  </p:notesMasterIdLst>
  <p:sldIdLst>
    <p:sldId id="784" r:id="rId3"/>
    <p:sldId id="1082" r:id="rId4"/>
    <p:sldId id="1096" r:id="rId5"/>
    <p:sldId id="1097" r:id="rId6"/>
    <p:sldId id="898" r:id="rId7"/>
    <p:sldId id="1098" r:id="rId8"/>
    <p:sldId id="1099" r:id="rId9"/>
    <p:sldId id="1080" r:id="rId10"/>
    <p:sldId id="1100" r:id="rId11"/>
    <p:sldId id="1101" r:id="rId12"/>
    <p:sldId id="1084" r:id="rId13"/>
    <p:sldId id="1102" r:id="rId14"/>
    <p:sldId id="1103" r:id="rId15"/>
    <p:sldId id="1104" r:id="rId16"/>
    <p:sldId id="1105" r:id="rId17"/>
    <p:sldId id="1106" r:id="rId18"/>
    <p:sldId id="1107" r:id="rId19"/>
    <p:sldId id="1108" r:id="rId20"/>
    <p:sldId id="1109" r:id="rId21"/>
    <p:sldId id="1112" r:id="rId22"/>
    <p:sldId id="1110" r:id="rId23"/>
    <p:sldId id="1111" r:id="rId2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22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a McLaughlin" initials="M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5096"/>
    <a:srgbClr val="DC5CED"/>
    <a:srgbClr val="E75FEE"/>
    <a:srgbClr val="E461FB"/>
    <a:srgbClr val="B96DE8"/>
    <a:srgbClr val="C20068"/>
    <a:srgbClr val="45659B"/>
    <a:srgbClr val="4298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3089"/>
  </p:normalViewPr>
  <p:slideViewPr>
    <p:cSldViewPr>
      <p:cViewPr>
        <p:scale>
          <a:sx n="116" d="100"/>
          <a:sy n="116" d="100"/>
        </p:scale>
        <p:origin x="-1926" y="-54"/>
      </p:cViewPr>
      <p:guideLst>
        <p:guide orient="horz" pos="2496"/>
        <p:guide orient="horz" pos="2160"/>
        <p:guide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68D5A-E228-4349-AAF6-7DF74DBDB0C9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JM"/>
        </a:p>
      </dgm:t>
    </dgm:pt>
    <dgm:pt modelId="{B7B8C7D4-29C2-4F00-9466-18A77416402E}">
      <dgm:prSet phldrT="[Text]" custT="1"/>
      <dgm:spPr/>
      <dgm:t>
        <a:bodyPr/>
        <a:lstStyle/>
        <a:p>
          <a:r>
            <a:rPr lang="en-JM" sz="3200" b="1" dirty="0" smtClean="0"/>
            <a:t>JAMAICA HOUSE VIDEO</a:t>
          </a:r>
          <a:endParaRPr lang="en-JM" sz="3200" b="1" dirty="0"/>
        </a:p>
      </dgm:t>
    </dgm:pt>
    <dgm:pt modelId="{2CABC4B6-8AC7-4728-8D17-D83B23F27BFA}" type="parTrans" cxnId="{C51385C6-2834-485D-8E15-04596C74465D}">
      <dgm:prSet/>
      <dgm:spPr/>
      <dgm:t>
        <a:bodyPr/>
        <a:lstStyle/>
        <a:p>
          <a:endParaRPr lang="en-JM"/>
        </a:p>
      </dgm:t>
    </dgm:pt>
    <dgm:pt modelId="{C578294F-3FDF-4435-AC60-68FA229D15FF}" type="sibTrans" cxnId="{C51385C6-2834-485D-8E15-04596C74465D}">
      <dgm:prSet/>
      <dgm:spPr/>
      <dgm:t>
        <a:bodyPr/>
        <a:lstStyle/>
        <a:p>
          <a:endParaRPr lang="en-JM"/>
        </a:p>
      </dgm:t>
    </dgm:pt>
    <dgm:pt modelId="{00FC779F-4FEE-4CE8-84F8-41DA6746C124}" type="pres">
      <dgm:prSet presAssocID="{1E568D5A-E228-4349-AAF6-7DF74DBDB0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JM"/>
        </a:p>
      </dgm:t>
    </dgm:pt>
    <dgm:pt modelId="{AF24B61A-C129-3541-83CF-B5C6FD5B3655}" type="pres">
      <dgm:prSet presAssocID="{B7B8C7D4-29C2-4F00-9466-18A77416402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A8411-38EC-8D4F-BACE-1E89805EEA1B}" type="presOf" srcId="{B7B8C7D4-29C2-4F00-9466-18A77416402E}" destId="{AF24B61A-C129-3541-83CF-B5C6FD5B3655}" srcOrd="0" destOrd="0" presId="urn:microsoft.com/office/officeart/2005/8/layout/hChevron3"/>
    <dgm:cxn modelId="{6370E0EA-7866-F141-B994-42D711AD692C}" type="presOf" srcId="{1E568D5A-E228-4349-AAF6-7DF74DBDB0C9}" destId="{00FC779F-4FEE-4CE8-84F8-41DA6746C124}" srcOrd="0" destOrd="0" presId="urn:microsoft.com/office/officeart/2005/8/layout/hChevron3"/>
    <dgm:cxn modelId="{C51385C6-2834-485D-8E15-04596C74465D}" srcId="{1E568D5A-E228-4349-AAF6-7DF74DBDB0C9}" destId="{B7B8C7D4-29C2-4F00-9466-18A77416402E}" srcOrd="0" destOrd="0" parTransId="{2CABC4B6-8AC7-4728-8D17-D83B23F27BFA}" sibTransId="{C578294F-3FDF-4435-AC60-68FA229D15FF}"/>
    <dgm:cxn modelId="{A59A33E6-A874-734E-805C-5D4385BF9C2F}" type="presParOf" srcId="{00FC779F-4FEE-4CE8-84F8-41DA6746C124}" destId="{AF24B61A-C129-3541-83CF-B5C6FD5B365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68D5A-E228-4349-AAF6-7DF74DBDB0C9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JM"/>
        </a:p>
      </dgm:t>
    </dgm:pt>
    <dgm:pt modelId="{B7B8C7D4-29C2-4F00-9466-18A77416402E}">
      <dgm:prSet phldrT="[Text]" custT="1"/>
      <dgm:spPr/>
      <dgm:t>
        <a:bodyPr/>
        <a:lstStyle/>
        <a:p>
          <a:r>
            <a:rPr lang="en-JM" sz="3200" b="1" dirty="0" smtClean="0"/>
            <a:t>UK VIDEO</a:t>
          </a:r>
          <a:endParaRPr lang="en-JM" sz="3200" b="1" dirty="0"/>
        </a:p>
      </dgm:t>
    </dgm:pt>
    <dgm:pt modelId="{2CABC4B6-8AC7-4728-8D17-D83B23F27BFA}" type="parTrans" cxnId="{C51385C6-2834-485D-8E15-04596C74465D}">
      <dgm:prSet/>
      <dgm:spPr/>
      <dgm:t>
        <a:bodyPr/>
        <a:lstStyle/>
        <a:p>
          <a:endParaRPr lang="en-JM"/>
        </a:p>
      </dgm:t>
    </dgm:pt>
    <dgm:pt modelId="{C578294F-3FDF-4435-AC60-68FA229D15FF}" type="sibTrans" cxnId="{C51385C6-2834-485D-8E15-04596C74465D}">
      <dgm:prSet/>
      <dgm:spPr/>
      <dgm:t>
        <a:bodyPr/>
        <a:lstStyle/>
        <a:p>
          <a:endParaRPr lang="en-JM"/>
        </a:p>
      </dgm:t>
    </dgm:pt>
    <dgm:pt modelId="{00FC779F-4FEE-4CE8-84F8-41DA6746C124}" type="pres">
      <dgm:prSet presAssocID="{1E568D5A-E228-4349-AAF6-7DF74DBDB0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JM"/>
        </a:p>
      </dgm:t>
    </dgm:pt>
    <dgm:pt modelId="{AF24B61A-C129-3541-83CF-B5C6FD5B3655}" type="pres">
      <dgm:prSet presAssocID="{B7B8C7D4-29C2-4F00-9466-18A77416402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EA802B-F38F-3D46-B4E8-1810E78080A3}" type="presOf" srcId="{B7B8C7D4-29C2-4F00-9466-18A77416402E}" destId="{AF24B61A-C129-3541-83CF-B5C6FD5B3655}" srcOrd="0" destOrd="0" presId="urn:microsoft.com/office/officeart/2005/8/layout/hChevron3"/>
    <dgm:cxn modelId="{3F6AADF5-7E2D-3546-B062-B54BBC2EBA6C}" type="presOf" srcId="{1E568D5A-E228-4349-AAF6-7DF74DBDB0C9}" destId="{00FC779F-4FEE-4CE8-84F8-41DA6746C124}" srcOrd="0" destOrd="0" presId="urn:microsoft.com/office/officeart/2005/8/layout/hChevron3"/>
    <dgm:cxn modelId="{C51385C6-2834-485D-8E15-04596C74465D}" srcId="{1E568D5A-E228-4349-AAF6-7DF74DBDB0C9}" destId="{B7B8C7D4-29C2-4F00-9466-18A77416402E}" srcOrd="0" destOrd="0" parTransId="{2CABC4B6-8AC7-4728-8D17-D83B23F27BFA}" sibTransId="{C578294F-3FDF-4435-AC60-68FA229D15FF}"/>
    <dgm:cxn modelId="{5C95E0A8-8D2A-B44F-87FC-31835B4233B4}" type="presParOf" srcId="{00FC779F-4FEE-4CE8-84F8-41DA6746C124}" destId="{AF24B61A-C129-3541-83CF-B5C6FD5B365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68D5A-E228-4349-AAF6-7DF74DBDB0C9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JM"/>
        </a:p>
      </dgm:t>
    </dgm:pt>
    <dgm:pt modelId="{B7B8C7D4-29C2-4F00-9466-18A77416402E}">
      <dgm:prSet phldrT="[Text]" custT="1"/>
      <dgm:spPr/>
      <dgm:t>
        <a:bodyPr/>
        <a:lstStyle/>
        <a:p>
          <a:r>
            <a:rPr lang="en-JM" sz="3200" b="1" dirty="0" smtClean="0"/>
            <a:t>JAMAICA SIZZLE REEL</a:t>
          </a:r>
          <a:endParaRPr lang="en-JM" sz="3200" b="1" dirty="0"/>
        </a:p>
      </dgm:t>
    </dgm:pt>
    <dgm:pt modelId="{2CABC4B6-8AC7-4728-8D17-D83B23F27BFA}" type="parTrans" cxnId="{C51385C6-2834-485D-8E15-04596C74465D}">
      <dgm:prSet/>
      <dgm:spPr/>
      <dgm:t>
        <a:bodyPr/>
        <a:lstStyle/>
        <a:p>
          <a:endParaRPr lang="en-JM"/>
        </a:p>
      </dgm:t>
    </dgm:pt>
    <dgm:pt modelId="{C578294F-3FDF-4435-AC60-68FA229D15FF}" type="sibTrans" cxnId="{C51385C6-2834-485D-8E15-04596C74465D}">
      <dgm:prSet/>
      <dgm:spPr/>
      <dgm:t>
        <a:bodyPr/>
        <a:lstStyle/>
        <a:p>
          <a:endParaRPr lang="en-JM"/>
        </a:p>
      </dgm:t>
    </dgm:pt>
    <dgm:pt modelId="{00FC779F-4FEE-4CE8-84F8-41DA6746C124}" type="pres">
      <dgm:prSet presAssocID="{1E568D5A-E228-4349-AAF6-7DF74DBDB0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JM"/>
        </a:p>
      </dgm:t>
    </dgm:pt>
    <dgm:pt modelId="{AF24B61A-C129-3541-83CF-B5C6FD5B3655}" type="pres">
      <dgm:prSet presAssocID="{B7B8C7D4-29C2-4F00-9466-18A77416402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A8411-38EC-8D4F-BACE-1E89805EEA1B}" type="presOf" srcId="{B7B8C7D4-29C2-4F00-9466-18A77416402E}" destId="{AF24B61A-C129-3541-83CF-B5C6FD5B3655}" srcOrd="0" destOrd="0" presId="urn:microsoft.com/office/officeart/2005/8/layout/hChevron3"/>
    <dgm:cxn modelId="{6370E0EA-7866-F141-B994-42D711AD692C}" type="presOf" srcId="{1E568D5A-E228-4349-AAF6-7DF74DBDB0C9}" destId="{00FC779F-4FEE-4CE8-84F8-41DA6746C124}" srcOrd="0" destOrd="0" presId="urn:microsoft.com/office/officeart/2005/8/layout/hChevron3"/>
    <dgm:cxn modelId="{C51385C6-2834-485D-8E15-04596C74465D}" srcId="{1E568D5A-E228-4349-AAF6-7DF74DBDB0C9}" destId="{B7B8C7D4-29C2-4F00-9466-18A77416402E}" srcOrd="0" destOrd="0" parTransId="{2CABC4B6-8AC7-4728-8D17-D83B23F27BFA}" sibTransId="{C578294F-3FDF-4435-AC60-68FA229D15FF}"/>
    <dgm:cxn modelId="{A59A33E6-A874-734E-805C-5D4385BF9C2F}" type="presParOf" srcId="{00FC779F-4FEE-4CE8-84F8-41DA6746C124}" destId="{AF24B61A-C129-3541-83CF-B5C6FD5B365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A7BD1B-A104-6D45-8574-20467F77CC86}" type="doc">
      <dgm:prSet loTypeId="urn:microsoft.com/office/officeart/2005/8/layout/list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30880D-53FF-254A-948B-4800493B94D1}">
      <dgm:prSet phldrT="[Text]"/>
      <dgm:spPr/>
      <dgm:t>
        <a:bodyPr/>
        <a:lstStyle/>
        <a:p>
          <a:r>
            <a:rPr lang="en-US" dirty="0" smtClean="0"/>
            <a:t>Build brand awareness</a:t>
          </a:r>
          <a:endParaRPr lang="en-US" dirty="0"/>
        </a:p>
      </dgm:t>
    </dgm:pt>
    <dgm:pt modelId="{71B24880-185E-AF47-95BC-E6F59CA056DB}" type="parTrans" cxnId="{7B05C613-6B8D-C44F-91FC-572D2D6045DF}">
      <dgm:prSet/>
      <dgm:spPr/>
      <dgm:t>
        <a:bodyPr/>
        <a:lstStyle/>
        <a:p>
          <a:endParaRPr lang="en-US"/>
        </a:p>
      </dgm:t>
    </dgm:pt>
    <dgm:pt modelId="{E35BA63A-099B-7842-89D6-EAF8B90514BC}" type="sibTrans" cxnId="{7B05C613-6B8D-C44F-91FC-572D2D6045DF}">
      <dgm:prSet/>
      <dgm:spPr/>
      <dgm:t>
        <a:bodyPr/>
        <a:lstStyle/>
        <a:p>
          <a:endParaRPr lang="en-US"/>
        </a:p>
      </dgm:t>
    </dgm:pt>
    <dgm:pt modelId="{787BE262-4121-B140-BD3B-B43F439A9D0B}">
      <dgm:prSet phldrT="[Text]"/>
      <dgm:spPr/>
      <dgm:t>
        <a:bodyPr/>
        <a:lstStyle/>
        <a:p>
          <a:r>
            <a:rPr lang="en-US" dirty="0" smtClean="0"/>
            <a:t>Encourage visitor arrivals</a:t>
          </a:r>
          <a:endParaRPr lang="en-US" dirty="0"/>
        </a:p>
      </dgm:t>
    </dgm:pt>
    <dgm:pt modelId="{E847F53E-7402-3143-9A89-296F1726D83A}" type="parTrans" cxnId="{6167DE4C-9BF5-C04E-BDD6-7F308FAA1B04}">
      <dgm:prSet/>
      <dgm:spPr/>
      <dgm:t>
        <a:bodyPr/>
        <a:lstStyle/>
        <a:p>
          <a:endParaRPr lang="en-US"/>
        </a:p>
      </dgm:t>
    </dgm:pt>
    <dgm:pt modelId="{00C9052E-5ABD-5040-AA78-E2349B92BE74}" type="sibTrans" cxnId="{6167DE4C-9BF5-C04E-BDD6-7F308FAA1B04}">
      <dgm:prSet/>
      <dgm:spPr/>
      <dgm:t>
        <a:bodyPr/>
        <a:lstStyle/>
        <a:p>
          <a:endParaRPr lang="en-US"/>
        </a:p>
      </dgm:t>
    </dgm:pt>
    <dgm:pt modelId="{344F76AF-19AC-DE4E-8C88-FD8AFB1FC0B1}">
      <dgm:prSet phldrT="[Text]"/>
      <dgm:spPr/>
      <dgm:t>
        <a:bodyPr/>
        <a:lstStyle/>
        <a:p>
          <a:r>
            <a:rPr lang="en-US" dirty="0" smtClean="0"/>
            <a:t>Provides USP &amp; positioning</a:t>
          </a:r>
          <a:endParaRPr lang="en-US" dirty="0"/>
        </a:p>
      </dgm:t>
    </dgm:pt>
    <dgm:pt modelId="{3FFEB8D9-1866-114D-A20B-22CFA0FDF21C}" type="parTrans" cxnId="{15A83C79-6C08-E54E-A7F3-7CE5B0425160}">
      <dgm:prSet/>
      <dgm:spPr/>
      <dgm:t>
        <a:bodyPr/>
        <a:lstStyle/>
        <a:p>
          <a:endParaRPr lang="en-US"/>
        </a:p>
      </dgm:t>
    </dgm:pt>
    <dgm:pt modelId="{C7EA53DB-9427-6043-9897-4E350A4813A0}" type="sibTrans" cxnId="{15A83C79-6C08-E54E-A7F3-7CE5B0425160}">
      <dgm:prSet/>
      <dgm:spPr/>
      <dgm:t>
        <a:bodyPr/>
        <a:lstStyle/>
        <a:p>
          <a:endParaRPr lang="en-US"/>
        </a:p>
      </dgm:t>
    </dgm:pt>
    <dgm:pt modelId="{366B8945-D6B7-4146-BDDE-7590FCDEEC53}">
      <dgm:prSet phldrT="[Text]"/>
      <dgm:spPr/>
      <dgm:t>
        <a:bodyPr/>
        <a:lstStyle/>
        <a:p>
          <a:r>
            <a:rPr lang="en-US" dirty="0" smtClean="0"/>
            <a:t>Enhance visitor experience</a:t>
          </a:r>
          <a:endParaRPr lang="en-US" dirty="0"/>
        </a:p>
      </dgm:t>
    </dgm:pt>
    <dgm:pt modelId="{172828E7-EE61-B344-97D5-F4B884C08F0B}" type="parTrans" cxnId="{945E6F43-135D-DE4C-BA3D-06C06784A6CD}">
      <dgm:prSet/>
      <dgm:spPr/>
      <dgm:t>
        <a:bodyPr/>
        <a:lstStyle/>
        <a:p>
          <a:endParaRPr lang="en-US"/>
        </a:p>
      </dgm:t>
    </dgm:pt>
    <dgm:pt modelId="{9E9BAC6F-3266-E047-95F9-2B6573CC2184}" type="sibTrans" cxnId="{945E6F43-135D-DE4C-BA3D-06C06784A6CD}">
      <dgm:prSet/>
      <dgm:spPr/>
      <dgm:t>
        <a:bodyPr/>
        <a:lstStyle/>
        <a:p>
          <a:endParaRPr lang="en-US"/>
        </a:p>
      </dgm:t>
    </dgm:pt>
    <dgm:pt modelId="{1F12E87C-7E1C-9C43-8366-9F6D79731394}">
      <dgm:prSet phldrT="[Text]"/>
      <dgm:spPr/>
      <dgm:t>
        <a:bodyPr/>
        <a:lstStyle/>
        <a:p>
          <a:r>
            <a:rPr lang="en-US" dirty="0" smtClean="0"/>
            <a:t>Supports community </a:t>
          </a:r>
          <a:endParaRPr lang="en-US" dirty="0"/>
        </a:p>
      </dgm:t>
    </dgm:pt>
    <dgm:pt modelId="{75BEBAF4-BE54-B84A-8F3F-7C3118B48BB2}" type="parTrans" cxnId="{F6FB7440-E84B-1A48-A284-79379A726A19}">
      <dgm:prSet/>
      <dgm:spPr/>
      <dgm:t>
        <a:bodyPr/>
        <a:lstStyle/>
        <a:p>
          <a:endParaRPr lang="en-US"/>
        </a:p>
      </dgm:t>
    </dgm:pt>
    <dgm:pt modelId="{38209980-973C-3244-BBFE-9ECE7FCBBE43}" type="sibTrans" cxnId="{F6FB7440-E84B-1A48-A284-79379A726A19}">
      <dgm:prSet/>
      <dgm:spPr/>
      <dgm:t>
        <a:bodyPr/>
        <a:lstStyle/>
        <a:p>
          <a:endParaRPr lang="en-US"/>
        </a:p>
      </dgm:t>
    </dgm:pt>
    <dgm:pt modelId="{789665C2-A8B0-B842-A4AC-6897D8F04848}" type="pres">
      <dgm:prSet presAssocID="{F6A7BD1B-A104-6D45-8574-20467F77CC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7C364-E7F5-C34F-8BB5-9433B47240EC}" type="pres">
      <dgm:prSet presAssocID="{7F30880D-53FF-254A-948B-4800493B94D1}" presName="parentLin" presStyleCnt="0"/>
      <dgm:spPr/>
    </dgm:pt>
    <dgm:pt modelId="{2ADC100C-8263-6F43-A91B-F583711A5E40}" type="pres">
      <dgm:prSet presAssocID="{7F30880D-53FF-254A-948B-4800493B94D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D2F6FED-221D-0348-9F6B-814C2F1C245D}" type="pres">
      <dgm:prSet presAssocID="{7F30880D-53FF-254A-948B-4800493B94D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23423-026F-6E41-8779-AE276C722EB5}" type="pres">
      <dgm:prSet presAssocID="{7F30880D-53FF-254A-948B-4800493B94D1}" presName="negativeSpace" presStyleCnt="0"/>
      <dgm:spPr/>
    </dgm:pt>
    <dgm:pt modelId="{21C9E6C0-7C72-1648-BCCE-677640B940EE}" type="pres">
      <dgm:prSet presAssocID="{7F30880D-53FF-254A-948B-4800493B94D1}" presName="childText" presStyleLbl="conFgAcc1" presStyleIdx="0" presStyleCnt="5">
        <dgm:presLayoutVars>
          <dgm:bulletEnabled val="1"/>
        </dgm:presLayoutVars>
      </dgm:prSet>
      <dgm:spPr/>
    </dgm:pt>
    <dgm:pt modelId="{4F59983C-617B-904F-8E83-DF35AFB12DA8}" type="pres">
      <dgm:prSet presAssocID="{E35BA63A-099B-7842-89D6-EAF8B90514BC}" presName="spaceBetweenRectangles" presStyleCnt="0"/>
      <dgm:spPr/>
    </dgm:pt>
    <dgm:pt modelId="{2A43A086-7B25-1643-80B3-18B233126387}" type="pres">
      <dgm:prSet presAssocID="{787BE262-4121-B140-BD3B-B43F439A9D0B}" presName="parentLin" presStyleCnt="0"/>
      <dgm:spPr/>
    </dgm:pt>
    <dgm:pt modelId="{8DFB413B-FCE2-1243-8821-234BEA4F8A46}" type="pres">
      <dgm:prSet presAssocID="{787BE262-4121-B140-BD3B-B43F439A9D0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3BFC4D4-A44E-BC42-9359-910B117E8D75}" type="pres">
      <dgm:prSet presAssocID="{787BE262-4121-B140-BD3B-B43F439A9D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5D31F-E78F-2647-B415-0CC40EF6341F}" type="pres">
      <dgm:prSet presAssocID="{787BE262-4121-B140-BD3B-B43F439A9D0B}" presName="negativeSpace" presStyleCnt="0"/>
      <dgm:spPr/>
    </dgm:pt>
    <dgm:pt modelId="{1D542436-163F-1942-9141-75FB28F09149}" type="pres">
      <dgm:prSet presAssocID="{787BE262-4121-B140-BD3B-B43F439A9D0B}" presName="childText" presStyleLbl="conFgAcc1" presStyleIdx="1" presStyleCnt="5">
        <dgm:presLayoutVars>
          <dgm:bulletEnabled val="1"/>
        </dgm:presLayoutVars>
      </dgm:prSet>
      <dgm:spPr/>
    </dgm:pt>
    <dgm:pt modelId="{F87906EB-DE6D-2648-9295-D3C6F59669F1}" type="pres">
      <dgm:prSet presAssocID="{00C9052E-5ABD-5040-AA78-E2349B92BE74}" presName="spaceBetweenRectangles" presStyleCnt="0"/>
      <dgm:spPr/>
    </dgm:pt>
    <dgm:pt modelId="{6FEC8838-1C20-7349-9302-390B8079C0E6}" type="pres">
      <dgm:prSet presAssocID="{344F76AF-19AC-DE4E-8C88-FD8AFB1FC0B1}" presName="parentLin" presStyleCnt="0"/>
      <dgm:spPr/>
    </dgm:pt>
    <dgm:pt modelId="{BDF7D010-F612-FE4F-9037-0534797746D9}" type="pres">
      <dgm:prSet presAssocID="{344F76AF-19AC-DE4E-8C88-FD8AFB1FC0B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A803D3A-7671-F643-900A-D1478C8ACBC5}" type="pres">
      <dgm:prSet presAssocID="{344F76AF-19AC-DE4E-8C88-FD8AFB1FC0B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32E61-9242-3D4C-960C-A24A11749A28}" type="pres">
      <dgm:prSet presAssocID="{344F76AF-19AC-DE4E-8C88-FD8AFB1FC0B1}" presName="negativeSpace" presStyleCnt="0"/>
      <dgm:spPr/>
    </dgm:pt>
    <dgm:pt modelId="{89902D09-006D-C24D-B6C7-BDBD001A3D24}" type="pres">
      <dgm:prSet presAssocID="{344F76AF-19AC-DE4E-8C88-FD8AFB1FC0B1}" presName="childText" presStyleLbl="conFgAcc1" presStyleIdx="2" presStyleCnt="5">
        <dgm:presLayoutVars>
          <dgm:bulletEnabled val="1"/>
        </dgm:presLayoutVars>
      </dgm:prSet>
      <dgm:spPr/>
    </dgm:pt>
    <dgm:pt modelId="{9F9C7718-9E03-E849-BA66-A6CB2902CA8B}" type="pres">
      <dgm:prSet presAssocID="{C7EA53DB-9427-6043-9897-4E350A4813A0}" presName="spaceBetweenRectangles" presStyleCnt="0"/>
      <dgm:spPr/>
    </dgm:pt>
    <dgm:pt modelId="{125BAE13-2F46-0F48-A7FD-D1B20902D804}" type="pres">
      <dgm:prSet presAssocID="{366B8945-D6B7-4146-BDDE-7590FCDEEC53}" presName="parentLin" presStyleCnt="0"/>
      <dgm:spPr/>
    </dgm:pt>
    <dgm:pt modelId="{4C3EF0D2-EB60-5345-9B45-ACC943588AD1}" type="pres">
      <dgm:prSet presAssocID="{366B8945-D6B7-4146-BDDE-7590FCDEEC5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C31E554-709B-4D4D-A4ED-92EF22D47429}" type="pres">
      <dgm:prSet presAssocID="{366B8945-D6B7-4146-BDDE-7590FCDEEC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54DCB-69BB-2549-B20B-256735B4A5E6}" type="pres">
      <dgm:prSet presAssocID="{366B8945-D6B7-4146-BDDE-7590FCDEEC53}" presName="negativeSpace" presStyleCnt="0"/>
      <dgm:spPr/>
    </dgm:pt>
    <dgm:pt modelId="{15C56A2A-F3D7-1C48-B58F-E76778E40D52}" type="pres">
      <dgm:prSet presAssocID="{366B8945-D6B7-4146-BDDE-7590FCDEEC53}" presName="childText" presStyleLbl="conFgAcc1" presStyleIdx="3" presStyleCnt="5">
        <dgm:presLayoutVars>
          <dgm:bulletEnabled val="1"/>
        </dgm:presLayoutVars>
      </dgm:prSet>
      <dgm:spPr/>
    </dgm:pt>
    <dgm:pt modelId="{1E73958E-8E96-3F40-87AD-D0E2B6AFD108}" type="pres">
      <dgm:prSet presAssocID="{9E9BAC6F-3266-E047-95F9-2B6573CC2184}" presName="spaceBetweenRectangles" presStyleCnt="0"/>
      <dgm:spPr/>
    </dgm:pt>
    <dgm:pt modelId="{2D536C1E-B9EA-3C4D-B773-415040E71FD5}" type="pres">
      <dgm:prSet presAssocID="{1F12E87C-7E1C-9C43-8366-9F6D79731394}" presName="parentLin" presStyleCnt="0"/>
      <dgm:spPr/>
    </dgm:pt>
    <dgm:pt modelId="{F5075BAD-8E59-5D46-8E36-97DD3D36433F}" type="pres">
      <dgm:prSet presAssocID="{1F12E87C-7E1C-9C43-8366-9F6D7973139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B421241-389C-1644-8917-1657132D1F58}" type="pres">
      <dgm:prSet presAssocID="{1F12E87C-7E1C-9C43-8366-9F6D7973139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DA48-5F22-7547-B9D7-FAFF8B7E328D}" type="pres">
      <dgm:prSet presAssocID="{1F12E87C-7E1C-9C43-8366-9F6D79731394}" presName="negativeSpace" presStyleCnt="0"/>
      <dgm:spPr/>
    </dgm:pt>
    <dgm:pt modelId="{E71DCCD5-C55B-9945-B796-EA16A73BA576}" type="pres">
      <dgm:prSet presAssocID="{1F12E87C-7E1C-9C43-8366-9F6D7973139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B7C2FC0-2AE9-2348-993E-3CB34E1369D9}" type="presOf" srcId="{366B8945-D6B7-4146-BDDE-7590FCDEEC53}" destId="{7C31E554-709B-4D4D-A4ED-92EF22D47429}" srcOrd="1" destOrd="0" presId="urn:microsoft.com/office/officeart/2005/8/layout/list1"/>
    <dgm:cxn modelId="{F6FB7440-E84B-1A48-A284-79379A726A19}" srcId="{F6A7BD1B-A104-6D45-8574-20467F77CC86}" destId="{1F12E87C-7E1C-9C43-8366-9F6D79731394}" srcOrd="4" destOrd="0" parTransId="{75BEBAF4-BE54-B84A-8F3F-7C3118B48BB2}" sibTransId="{38209980-973C-3244-BBFE-9ECE7FCBBE43}"/>
    <dgm:cxn modelId="{0C7F16D7-D8B6-3449-8A50-E27CEE181379}" type="presOf" srcId="{7F30880D-53FF-254A-948B-4800493B94D1}" destId="{2ADC100C-8263-6F43-A91B-F583711A5E40}" srcOrd="0" destOrd="0" presId="urn:microsoft.com/office/officeart/2005/8/layout/list1"/>
    <dgm:cxn modelId="{CFAE46F5-76EF-A446-A27C-E03C2403C5B8}" type="presOf" srcId="{366B8945-D6B7-4146-BDDE-7590FCDEEC53}" destId="{4C3EF0D2-EB60-5345-9B45-ACC943588AD1}" srcOrd="0" destOrd="0" presId="urn:microsoft.com/office/officeart/2005/8/layout/list1"/>
    <dgm:cxn modelId="{5D3B4712-CC37-6E4E-B9FF-027DDF5027F2}" type="presOf" srcId="{7F30880D-53FF-254A-948B-4800493B94D1}" destId="{5D2F6FED-221D-0348-9F6B-814C2F1C245D}" srcOrd="1" destOrd="0" presId="urn:microsoft.com/office/officeart/2005/8/layout/list1"/>
    <dgm:cxn modelId="{56C48D12-19B1-4C45-82B1-5ABF244C2CF6}" type="presOf" srcId="{787BE262-4121-B140-BD3B-B43F439A9D0B}" destId="{8DFB413B-FCE2-1243-8821-234BEA4F8A46}" srcOrd="0" destOrd="0" presId="urn:microsoft.com/office/officeart/2005/8/layout/list1"/>
    <dgm:cxn modelId="{4F2427D2-2EF9-AD43-8D3A-241E3D3525D6}" type="presOf" srcId="{1F12E87C-7E1C-9C43-8366-9F6D79731394}" destId="{F5075BAD-8E59-5D46-8E36-97DD3D36433F}" srcOrd="0" destOrd="0" presId="urn:microsoft.com/office/officeart/2005/8/layout/list1"/>
    <dgm:cxn modelId="{1B65F722-1253-0541-B86E-FF007BB8A6EC}" type="presOf" srcId="{344F76AF-19AC-DE4E-8C88-FD8AFB1FC0B1}" destId="{9A803D3A-7671-F643-900A-D1478C8ACBC5}" srcOrd="1" destOrd="0" presId="urn:microsoft.com/office/officeart/2005/8/layout/list1"/>
    <dgm:cxn modelId="{CC76AA86-F970-C648-B4D8-8FACC696C6C7}" type="presOf" srcId="{F6A7BD1B-A104-6D45-8574-20467F77CC86}" destId="{789665C2-A8B0-B842-A4AC-6897D8F04848}" srcOrd="0" destOrd="0" presId="urn:microsoft.com/office/officeart/2005/8/layout/list1"/>
    <dgm:cxn modelId="{FD300D01-78AC-F647-8804-B19B96DDB987}" type="presOf" srcId="{1F12E87C-7E1C-9C43-8366-9F6D79731394}" destId="{EB421241-389C-1644-8917-1657132D1F58}" srcOrd="1" destOrd="0" presId="urn:microsoft.com/office/officeart/2005/8/layout/list1"/>
    <dgm:cxn modelId="{D75C5C65-E020-E64F-AA31-2AC5C5080D69}" type="presOf" srcId="{787BE262-4121-B140-BD3B-B43F439A9D0B}" destId="{83BFC4D4-A44E-BC42-9359-910B117E8D75}" srcOrd="1" destOrd="0" presId="urn:microsoft.com/office/officeart/2005/8/layout/list1"/>
    <dgm:cxn modelId="{6167DE4C-9BF5-C04E-BDD6-7F308FAA1B04}" srcId="{F6A7BD1B-A104-6D45-8574-20467F77CC86}" destId="{787BE262-4121-B140-BD3B-B43F439A9D0B}" srcOrd="1" destOrd="0" parTransId="{E847F53E-7402-3143-9A89-296F1726D83A}" sibTransId="{00C9052E-5ABD-5040-AA78-E2349B92BE74}"/>
    <dgm:cxn modelId="{FA76ECFC-1BD0-6C41-A4F2-01A1EB051C60}" type="presOf" srcId="{344F76AF-19AC-DE4E-8C88-FD8AFB1FC0B1}" destId="{BDF7D010-F612-FE4F-9037-0534797746D9}" srcOrd="0" destOrd="0" presId="urn:microsoft.com/office/officeart/2005/8/layout/list1"/>
    <dgm:cxn modelId="{945E6F43-135D-DE4C-BA3D-06C06784A6CD}" srcId="{F6A7BD1B-A104-6D45-8574-20467F77CC86}" destId="{366B8945-D6B7-4146-BDDE-7590FCDEEC53}" srcOrd="3" destOrd="0" parTransId="{172828E7-EE61-B344-97D5-F4B884C08F0B}" sibTransId="{9E9BAC6F-3266-E047-95F9-2B6573CC2184}"/>
    <dgm:cxn modelId="{7B05C613-6B8D-C44F-91FC-572D2D6045DF}" srcId="{F6A7BD1B-A104-6D45-8574-20467F77CC86}" destId="{7F30880D-53FF-254A-948B-4800493B94D1}" srcOrd="0" destOrd="0" parTransId="{71B24880-185E-AF47-95BC-E6F59CA056DB}" sibTransId="{E35BA63A-099B-7842-89D6-EAF8B90514BC}"/>
    <dgm:cxn modelId="{15A83C79-6C08-E54E-A7F3-7CE5B0425160}" srcId="{F6A7BD1B-A104-6D45-8574-20467F77CC86}" destId="{344F76AF-19AC-DE4E-8C88-FD8AFB1FC0B1}" srcOrd="2" destOrd="0" parTransId="{3FFEB8D9-1866-114D-A20B-22CFA0FDF21C}" sibTransId="{C7EA53DB-9427-6043-9897-4E350A4813A0}"/>
    <dgm:cxn modelId="{1C438715-B8BC-DE49-A014-210F30E50F1D}" type="presParOf" srcId="{789665C2-A8B0-B842-A4AC-6897D8F04848}" destId="{94D7C364-E7F5-C34F-8BB5-9433B47240EC}" srcOrd="0" destOrd="0" presId="urn:microsoft.com/office/officeart/2005/8/layout/list1"/>
    <dgm:cxn modelId="{3F6BCD3F-F950-4148-B666-EFFDB7847F12}" type="presParOf" srcId="{94D7C364-E7F5-C34F-8BB5-9433B47240EC}" destId="{2ADC100C-8263-6F43-A91B-F583711A5E40}" srcOrd="0" destOrd="0" presId="urn:microsoft.com/office/officeart/2005/8/layout/list1"/>
    <dgm:cxn modelId="{73847074-44EC-CE49-8967-F7108F78A2A8}" type="presParOf" srcId="{94D7C364-E7F5-C34F-8BB5-9433B47240EC}" destId="{5D2F6FED-221D-0348-9F6B-814C2F1C245D}" srcOrd="1" destOrd="0" presId="urn:microsoft.com/office/officeart/2005/8/layout/list1"/>
    <dgm:cxn modelId="{AF467998-7C06-AB4E-AFCC-FB7D36348D32}" type="presParOf" srcId="{789665C2-A8B0-B842-A4AC-6897D8F04848}" destId="{D2323423-026F-6E41-8779-AE276C722EB5}" srcOrd="1" destOrd="0" presId="urn:microsoft.com/office/officeart/2005/8/layout/list1"/>
    <dgm:cxn modelId="{B05E969E-6737-D449-9F8B-F59815E6EF75}" type="presParOf" srcId="{789665C2-A8B0-B842-A4AC-6897D8F04848}" destId="{21C9E6C0-7C72-1648-BCCE-677640B940EE}" srcOrd="2" destOrd="0" presId="urn:microsoft.com/office/officeart/2005/8/layout/list1"/>
    <dgm:cxn modelId="{016B4008-232C-D042-B78A-18D1CBEB4624}" type="presParOf" srcId="{789665C2-A8B0-B842-A4AC-6897D8F04848}" destId="{4F59983C-617B-904F-8E83-DF35AFB12DA8}" srcOrd="3" destOrd="0" presId="urn:microsoft.com/office/officeart/2005/8/layout/list1"/>
    <dgm:cxn modelId="{2D04DF0E-5A23-EB40-AC22-FD7F34B6D781}" type="presParOf" srcId="{789665C2-A8B0-B842-A4AC-6897D8F04848}" destId="{2A43A086-7B25-1643-80B3-18B233126387}" srcOrd="4" destOrd="0" presId="urn:microsoft.com/office/officeart/2005/8/layout/list1"/>
    <dgm:cxn modelId="{B502CA14-2DFB-0F42-9AA8-6171C1236C68}" type="presParOf" srcId="{2A43A086-7B25-1643-80B3-18B233126387}" destId="{8DFB413B-FCE2-1243-8821-234BEA4F8A46}" srcOrd="0" destOrd="0" presId="urn:microsoft.com/office/officeart/2005/8/layout/list1"/>
    <dgm:cxn modelId="{4E610A9F-3CF8-DA40-9438-EC9F7698C702}" type="presParOf" srcId="{2A43A086-7B25-1643-80B3-18B233126387}" destId="{83BFC4D4-A44E-BC42-9359-910B117E8D75}" srcOrd="1" destOrd="0" presId="urn:microsoft.com/office/officeart/2005/8/layout/list1"/>
    <dgm:cxn modelId="{3571022A-732D-6448-9200-5C80F6BB440D}" type="presParOf" srcId="{789665C2-A8B0-B842-A4AC-6897D8F04848}" destId="{7CA5D31F-E78F-2647-B415-0CC40EF6341F}" srcOrd="5" destOrd="0" presId="urn:microsoft.com/office/officeart/2005/8/layout/list1"/>
    <dgm:cxn modelId="{B6A8A062-2CDC-684C-B69B-E7222A5A1D43}" type="presParOf" srcId="{789665C2-A8B0-B842-A4AC-6897D8F04848}" destId="{1D542436-163F-1942-9141-75FB28F09149}" srcOrd="6" destOrd="0" presId="urn:microsoft.com/office/officeart/2005/8/layout/list1"/>
    <dgm:cxn modelId="{75A979D2-3F97-2A4E-8C67-C95156FBB8D4}" type="presParOf" srcId="{789665C2-A8B0-B842-A4AC-6897D8F04848}" destId="{F87906EB-DE6D-2648-9295-D3C6F59669F1}" srcOrd="7" destOrd="0" presId="urn:microsoft.com/office/officeart/2005/8/layout/list1"/>
    <dgm:cxn modelId="{FBD34F52-32C2-B64C-9F76-B7822185A918}" type="presParOf" srcId="{789665C2-A8B0-B842-A4AC-6897D8F04848}" destId="{6FEC8838-1C20-7349-9302-390B8079C0E6}" srcOrd="8" destOrd="0" presId="urn:microsoft.com/office/officeart/2005/8/layout/list1"/>
    <dgm:cxn modelId="{2923C51F-F384-9045-B5BD-D7882E8ACBDA}" type="presParOf" srcId="{6FEC8838-1C20-7349-9302-390B8079C0E6}" destId="{BDF7D010-F612-FE4F-9037-0534797746D9}" srcOrd="0" destOrd="0" presId="urn:microsoft.com/office/officeart/2005/8/layout/list1"/>
    <dgm:cxn modelId="{4D99C142-26F1-7C4C-A768-9DE746A62E23}" type="presParOf" srcId="{6FEC8838-1C20-7349-9302-390B8079C0E6}" destId="{9A803D3A-7671-F643-900A-D1478C8ACBC5}" srcOrd="1" destOrd="0" presId="urn:microsoft.com/office/officeart/2005/8/layout/list1"/>
    <dgm:cxn modelId="{3F140A74-2575-8940-A187-03589A1F0ABE}" type="presParOf" srcId="{789665C2-A8B0-B842-A4AC-6897D8F04848}" destId="{8C832E61-9242-3D4C-960C-A24A11749A28}" srcOrd="9" destOrd="0" presId="urn:microsoft.com/office/officeart/2005/8/layout/list1"/>
    <dgm:cxn modelId="{01F97A12-682A-B84D-928D-6F3DDE45B4BD}" type="presParOf" srcId="{789665C2-A8B0-B842-A4AC-6897D8F04848}" destId="{89902D09-006D-C24D-B6C7-BDBD001A3D24}" srcOrd="10" destOrd="0" presId="urn:microsoft.com/office/officeart/2005/8/layout/list1"/>
    <dgm:cxn modelId="{8DE4D8DF-0394-4B4F-BEAD-B7EF1F8F698A}" type="presParOf" srcId="{789665C2-A8B0-B842-A4AC-6897D8F04848}" destId="{9F9C7718-9E03-E849-BA66-A6CB2902CA8B}" srcOrd="11" destOrd="0" presId="urn:microsoft.com/office/officeart/2005/8/layout/list1"/>
    <dgm:cxn modelId="{E31D47E5-00C4-2D4F-BAD0-6C45B84651A9}" type="presParOf" srcId="{789665C2-A8B0-B842-A4AC-6897D8F04848}" destId="{125BAE13-2F46-0F48-A7FD-D1B20902D804}" srcOrd="12" destOrd="0" presId="urn:microsoft.com/office/officeart/2005/8/layout/list1"/>
    <dgm:cxn modelId="{18E641DF-5D9E-9446-AE11-5D5B0D41D265}" type="presParOf" srcId="{125BAE13-2F46-0F48-A7FD-D1B20902D804}" destId="{4C3EF0D2-EB60-5345-9B45-ACC943588AD1}" srcOrd="0" destOrd="0" presId="urn:microsoft.com/office/officeart/2005/8/layout/list1"/>
    <dgm:cxn modelId="{C77BE2D5-054F-CD46-93F9-B8598D7B52C6}" type="presParOf" srcId="{125BAE13-2F46-0F48-A7FD-D1B20902D804}" destId="{7C31E554-709B-4D4D-A4ED-92EF22D47429}" srcOrd="1" destOrd="0" presId="urn:microsoft.com/office/officeart/2005/8/layout/list1"/>
    <dgm:cxn modelId="{047D34B1-9CD8-4F44-8492-3F2281A1A8A8}" type="presParOf" srcId="{789665C2-A8B0-B842-A4AC-6897D8F04848}" destId="{BEC54DCB-69BB-2549-B20B-256735B4A5E6}" srcOrd="13" destOrd="0" presId="urn:microsoft.com/office/officeart/2005/8/layout/list1"/>
    <dgm:cxn modelId="{9B6E1905-D618-6C41-A5DE-A5E88E35772F}" type="presParOf" srcId="{789665C2-A8B0-B842-A4AC-6897D8F04848}" destId="{15C56A2A-F3D7-1C48-B58F-E76778E40D52}" srcOrd="14" destOrd="0" presId="urn:microsoft.com/office/officeart/2005/8/layout/list1"/>
    <dgm:cxn modelId="{2C9CD8CA-1F88-0641-B3D8-C4D3752EAB8A}" type="presParOf" srcId="{789665C2-A8B0-B842-A4AC-6897D8F04848}" destId="{1E73958E-8E96-3F40-87AD-D0E2B6AFD108}" srcOrd="15" destOrd="0" presId="urn:microsoft.com/office/officeart/2005/8/layout/list1"/>
    <dgm:cxn modelId="{AFCAF581-836D-6047-9FD4-692591DD5BC4}" type="presParOf" srcId="{789665C2-A8B0-B842-A4AC-6897D8F04848}" destId="{2D536C1E-B9EA-3C4D-B773-415040E71FD5}" srcOrd="16" destOrd="0" presId="urn:microsoft.com/office/officeart/2005/8/layout/list1"/>
    <dgm:cxn modelId="{BCEF4FAA-2A1B-9A49-871C-0201FE43F575}" type="presParOf" srcId="{2D536C1E-B9EA-3C4D-B773-415040E71FD5}" destId="{F5075BAD-8E59-5D46-8E36-97DD3D36433F}" srcOrd="0" destOrd="0" presId="urn:microsoft.com/office/officeart/2005/8/layout/list1"/>
    <dgm:cxn modelId="{3A7C918D-5BC9-5B4B-B46A-71763C90BFEC}" type="presParOf" srcId="{2D536C1E-B9EA-3C4D-B773-415040E71FD5}" destId="{EB421241-389C-1644-8917-1657132D1F58}" srcOrd="1" destOrd="0" presId="urn:microsoft.com/office/officeart/2005/8/layout/list1"/>
    <dgm:cxn modelId="{1D34B127-CA27-D644-B452-18BB49B6D807}" type="presParOf" srcId="{789665C2-A8B0-B842-A4AC-6897D8F04848}" destId="{FCAEDA48-5F22-7547-B9D7-FAFF8B7E328D}" srcOrd="17" destOrd="0" presId="urn:microsoft.com/office/officeart/2005/8/layout/list1"/>
    <dgm:cxn modelId="{9A51903C-7D20-0449-8579-B9B543B635FB}" type="presParOf" srcId="{789665C2-A8B0-B842-A4AC-6897D8F04848}" destId="{E71DCCD5-C55B-9945-B796-EA16A73BA576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47D44A-E6CC-6F4C-BE61-3B1B8A5895C2}" type="doc">
      <dgm:prSet loTypeId="urn:microsoft.com/office/officeart/2005/8/layout/list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96D233-8563-914F-B464-CD4186C7AFDC}">
      <dgm:prSet phldrT="[Text]"/>
      <dgm:spPr/>
      <dgm:t>
        <a:bodyPr/>
        <a:lstStyle/>
        <a:p>
          <a:r>
            <a:rPr lang="en-US" dirty="0" smtClean="0"/>
            <a:t>'</a:t>
          </a:r>
          <a:r>
            <a:rPr lang="en-US" dirty="0" err="1" smtClean="0"/>
            <a:t>Microadventure</a:t>
          </a:r>
          <a:r>
            <a:rPr lang="en-US" dirty="0" smtClean="0"/>
            <a:t>' growing travel trend among UK </a:t>
          </a:r>
          <a:r>
            <a:rPr lang="en-US" dirty="0" err="1" smtClean="0"/>
            <a:t>travellers</a:t>
          </a:r>
          <a:endParaRPr lang="en-US" dirty="0"/>
        </a:p>
      </dgm:t>
    </dgm:pt>
    <dgm:pt modelId="{3DF2DC78-5B32-B94C-B8F5-443B2A78F2D3}" type="parTrans" cxnId="{571894FA-9B61-474E-B9E3-4FC18D30DDA5}">
      <dgm:prSet/>
      <dgm:spPr/>
      <dgm:t>
        <a:bodyPr/>
        <a:lstStyle/>
        <a:p>
          <a:endParaRPr lang="en-US"/>
        </a:p>
      </dgm:t>
    </dgm:pt>
    <dgm:pt modelId="{CF899490-98AB-6742-B9C1-2DB4603A0EFE}" type="sibTrans" cxnId="{571894FA-9B61-474E-B9E3-4FC18D30DDA5}">
      <dgm:prSet/>
      <dgm:spPr/>
      <dgm:t>
        <a:bodyPr/>
        <a:lstStyle/>
        <a:p>
          <a:endParaRPr lang="en-US"/>
        </a:p>
      </dgm:t>
    </dgm:pt>
    <dgm:pt modelId="{E0EF1E7A-E24E-0841-A5C4-1DA03AE9FE8C}">
      <dgm:prSet phldrT="[Text]"/>
      <dgm:spPr/>
      <dgm:t>
        <a:bodyPr/>
        <a:lstStyle/>
        <a:p>
          <a:r>
            <a:rPr lang="en-US" dirty="0" smtClean="0"/>
            <a:t>Big travel brands (TripAdvisor, Airbnb, Expedia) are booking tours &amp; activities </a:t>
          </a:r>
          <a:endParaRPr lang="en-US" dirty="0"/>
        </a:p>
      </dgm:t>
    </dgm:pt>
    <dgm:pt modelId="{BA0C3A69-62FD-AB47-B835-35B3BC78A968}" type="parTrans" cxnId="{ACAE2421-3968-9C43-99A0-0F04207AE1F0}">
      <dgm:prSet/>
      <dgm:spPr/>
      <dgm:t>
        <a:bodyPr/>
        <a:lstStyle/>
        <a:p>
          <a:endParaRPr lang="en-US"/>
        </a:p>
      </dgm:t>
    </dgm:pt>
    <dgm:pt modelId="{7A57EBA4-9C74-A34D-ACD6-6D89C30757C5}" type="sibTrans" cxnId="{ACAE2421-3968-9C43-99A0-0F04207AE1F0}">
      <dgm:prSet/>
      <dgm:spPr/>
      <dgm:t>
        <a:bodyPr/>
        <a:lstStyle/>
        <a:p>
          <a:endParaRPr lang="en-US"/>
        </a:p>
      </dgm:t>
    </dgm:pt>
    <dgm:pt modelId="{878AEAD0-5E84-0E41-B6D3-2B090F3C6512}">
      <dgm:prSet phldrT="[Text]"/>
      <dgm:spPr/>
      <dgm:t>
        <a:bodyPr/>
        <a:lstStyle/>
        <a:p>
          <a:r>
            <a:rPr lang="en-US" dirty="0" err="1" smtClean="0"/>
            <a:t>Festivalisation</a:t>
          </a:r>
          <a:r>
            <a:rPr lang="en-US" dirty="0" smtClean="0"/>
            <a:t> of meetings emerging trend</a:t>
          </a:r>
          <a:endParaRPr lang="en-US" dirty="0"/>
        </a:p>
      </dgm:t>
    </dgm:pt>
    <dgm:pt modelId="{20A590A7-2E3A-B741-9680-C2648B2C5AAB}" type="parTrans" cxnId="{5C45FD3E-3CA9-DB4B-940D-52A369E31922}">
      <dgm:prSet/>
      <dgm:spPr/>
      <dgm:t>
        <a:bodyPr/>
        <a:lstStyle/>
        <a:p>
          <a:endParaRPr lang="en-US"/>
        </a:p>
      </dgm:t>
    </dgm:pt>
    <dgm:pt modelId="{0E75B9A1-2041-724B-AEBA-289E1E0C08AC}" type="sibTrans" cxnId="{5C45FD3E-3CA9-DB4B-940D-52A369E31922}">
      <dgm:prSet/>
      <dgm:spPr/>
      <dgm:t>
        <a:bodyPr/>
        <a:lstStyle/>
        <a:p>
          <a:endParaRPr lang="en-US"/>
        </a:p>
      </dgm:t>
    </dgm:pt>
    <dgm:pt modelId="{755400BF-068A-E047-9260-57729011C879}">
      <dgm:prSet/>
      <dgm:spPr/>
      <dgm:t>
        <a:bodyPr/>
        <a:lstStyle/>
        <a:p>
          <a:r>
            <a:rPr lang="en-US" dirty="0" smtClean="0"/>
            <a:t>Sustainable tourism taking </a:t>
          </a:r>
          <a:r>
            <a:rPr lang="en-US" dirty="0" err="1" smtClean="0"/>
            <a:t>centre</a:t>
          </a:r>
          <a:r>
            <a:rPr lang="en-US" dirty="0" smtClean="0"/>
            <a:t> stage</a:t>
          </a:r>
          <a:endParaRPr lang="en-US" dirty="0"/>
        </a:p>
      </dgm:t>
    </dgm:pt>
    <dgm:pt modelId="{AFBD88DE-BBEB-394F-B62C-1D4144D0C057}" type="parTrans" cxnId="{2B086C70-89A9-C849-A9B3-E177F20C020F}">
      <dgm:prSet/>
      <dgm:spPr/>
      <dgm:t>
        <a:bodyPr/>
        <a:lstStyle/>
        <a:p>
          <a:endParaRPr lang="en-US"/>
        </a:p>
      </dgm:t>
    </dgm:pt>
    <dgm:pt modelId="{F9FEE198-3A9F-164E-9DFD-2186DF19A65B}" type="sibTrans" cxnId="{2B086C70-89A9-C849-A9B3-E177F20C020F}">
      <dgm:prSet/>
      <dgm:spPr/>
      <dgm:t>
        <a:bodyPr/>
        <a:lstStyle/>
        <a:p>
          <a:endParaRPr lang="en-US"/>
        </a:p>
      </dgm:t>
    </dgm:pt>
    <dgm:pt modelId="{A8227A51-5138-664F-B954-CC2480D04CCD}">
      <dgm:prSet/>
      <dgm:spPr/>
      <dgm:t>
        <a:bodyPr/>
        <a:lstStyle/>
        <a:p>
          <a:r>
            <a:rPr lang="en-US" dirty="0" err="1" smtClean="0"/>
            <a:t>Travellers</a:t>
          </a:r>
          <a:r>
            <a:rPr lang="en-US" dirty="0" smtClean="0"/>
            <a:t> are demanding authentic experiences </a:t>
          </a:r>
          <a:endParaRPr lang="en-US" dirty="0"/>
        </a:p>
      </dgm:t>
    </dgm:pt>
    <dgm:pt modelId="{5F99E82C-2879-0846-BD01-1040E0F2823D}" type="parTrans" cxnId="{46AE1EF0-5093-4841-B564-E716B1C69A4A}">
      <dgm:prSet/>
      <dgm:spPr/>
      <dgm:t>
        <a:bodyPr/>
        <a:lstStyle/>
        <a:p>
          <a:endParaRPr lang="en-US"/>
        </a:p>
      </dgm:t>
    </dgm:pt>
    <dgm:pt modelId="{491CDC58-030F-7744-961B-6977948C5FA2}" type="sibTrans" cxnId="{46AE1EF0-5093-4841-B564-E716B1C69A4A}">
      <dgm:prSet/>
      <dgm:spPr/>
      <dgm:t>
        <a:bodyPr/>
        <a:lstStyle/>
        <a:p>
          <a:endParaRPr lang="en-US"/>
        </a:p>
      </dgm:t>
    </dgm:pt>
    <dgm:pt modelId="{77421A18-BE79-B44E-9F6A-18A2418F8859}">
      <dgm:prSet phldrT="[Text]"/>
      <dgm:spPr/>
      <dgm:t>
        <a:bodyPr/>
        <a:lstStyle/>
        <a:p>
          <a:r>
            <a:rPr lang="en-US" dirty="0" smtClean="0"/>
            <a:t>Restaurants are becoming destinations themselves </a:t>
          </a:r>
          <a:endParaRPr lang="en-US" dirty="0"/>
        </a:p>
      </dgm:t>
    </dgm:pt>
    <dgm:pt modelId="{AA49A36E-ED32-0648-871C-96FC6369D6C1}" type="parTrans" cxnId="{5FAE97D2-00F2-6645-9850-09CCF8AB4A90}">
      <dgm:prSet/>
      <dgm:spPr/>
      <dgm:t>
        <a:bodyPr/>
        <a:lstStyle/>
        <a:p>
          <a:endParaRPr lang="en-US"/>
        </a:p>
      </dgm:t>
    </dgm:pt>
    <dgm:pt modelId="{09A8B422-EA9F-6D41-917C-14A61F43DEED}" type="sibTrans" cxnId="{5FAE97D2-00F2-6645-9850-09CCF8AB4A90}">
      <dgm:prSet/>
      <dgm:spPr/>
      <dgm:t>
        <a:bodyPr/>
        <a:lstStyle/>
        <a:p>
          <a:endParaRPr lang="en-US"/>
        </a:p>
      </dgm:t>
    </dgm:pt>
    <dgm:pt modelId="{7B646837-8556-204D-B984-6EA298A8E2F4}">
      <dgm:prSet phldrT="[Text]"/>
      <dgm:spPr/>
      <dgm:t>
        <a:bodyPr/>
        <a:lstStyle/>
        <a:p>
          <a:r>
            <a:rPr lang="en-US" dirty="0" smtClean="0"/>
            <a:t>More people would rather spend on travel experiences than material objects </a:t>
          </a:r>
          <a:endParaRPr lang="en-US" dirty="0"/>
        </a:p>
      </dgm:t>
    </dgm:pt>
    <dgm:pt modelId="{BAB6950B-4F3C-4541-8CFD-A4DE3033BBD2}" type="parTrans" cxnId="{65256F66-C442-0A46-8BB0-ED42924B8A04}">
      <dgm:prSet/>
      <dgm:spPr/>
      <dgm:t>
        <a:bodyPr/>
        <a:lstStyle/>
        <a:p>
          <a:endParaRPr lang="en-US"/>
        </a:p>
      </dgm:t>
    </dgm:pt>
    <dgm:pt modelId="{036469C1-B728-234C-9F3E-7BD3521B6356}" type="sibTrans" cxnId="{65256F66-C442-0A46-8BB0-ED42924B8A04}">
      <dgm:prSet/>
      <dgm:spPr/>
      <dgm:t>
        <a:bodyPr/>
        <a:lstStyle/>
        <a:p>
          <a:endParaRPr lang="en-US"/>
        </a:p>
      </dgm:t>
    </dgm:pt>
    <dgm:pt modelId="{7C77AC88-E15C-BF45-844A-62C6AF03B425}" type="pres">
      <dgm:prSet presAssocID="{F547D44A-E6CC-6F4C-BE61-3B1B8A5895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6DB96-5533-5A4C-B81F-0E7125D1BCD4}" type="pres">
      <dgm:prSet presAssocID="{7796D233-8563-914F-B464-CD4186C7AFDC}" presName="parentLin" presStyleCnt="0"/>
      <dgm:spPr/>
    </dgm:pt>
    <dgm:pt modelId="{3B1A37D2-895E-7649-ADD6-614F400966C4}" type="pres">
      <dgm:prSet presAssocID="{7796D233-8563-914F-B464-CD4186C7AFDC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753466E6-84A6-5E4B-958B-F47078E7D648}" type="pres">
      <dgm:prSet presAssocID="{7796D233-8563-914F-B464-CD4186C7AFD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137A3-6A3B-274E-9C98-87C80A955EF3}" type="pres">
      <dgm:prSet presAssocID="{7796D233-8563-914F-B464-CD4186C7AFDC}" presName="negativeSpace" presStyleCnt="0"/>
      <dgm:spPr/>
    </dgm:pt>
    <dgm:pt modelId="{6A82AB5C-A88B-7B42-A9E1-854D751396B6}" type="pres">
      <dgm:prSet presAssocID="{7796D233-8563-914F-B464-CD4186C7AFDC}" presName="childText" presStyleLbl="conFgAcc1" presStyleIdx="0" presStyleCnt="7">
        <dgm:presLayoutVars>
          <dgm:bulletEnabled val="1"/>
        </dgm:presLayoutVars>
      </dgm:prSet>
      <dgm:spPr/>
    </dgm:pt>
    <dgm:pt modelId="{D36D05D5-5EAA-0D48-9D93-4A2E74047BA3}" type="pres">
      <dgm:prSet presAssocID="{CF899490-98AB-6742-B9C1-2DB4603A0EFE}" presName="spaceBetweenRectangles" presStyleCnt="0"/>
      <dgm:spPr/>
    </dgm:pt>
    <dgm:pt modelId="{3B12D530-C2C0-9644-8847-3CF3FFD18800}" type="pres">
      <dgm:prSet presAssocID="{755400BF-068A-E047-9260-57729011C879}" presName="parentLin" presStyleCnt="0"/>
      <dgm:spPr/>
    </dgm:pt>
    <dgm:pt modelId="{09306198-F5B2-F245-96CD-E57C1A9CB748}" type="pres">
      <dgm:prSet presAssocID="{755400BF-068A-E047-9260-57729011C87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F214E54-1268-FA44-85B0-CA2E3D60E6C5}" type="pres">
      <dgm:prSet presAssocID="{755400BF-068A-E047-9260-57729011C87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E52C8-46BE-8A4D-9261-C8F715675044}" type="pres">
      <dgm:prSet presAssocID="{755400BF-068A-E047-9260-57729011C879}" presName="negativeSpace" presStyleCnt="0"/>
      <dgm:spPr/>
    </dgm:pt>
    <dgm:pt modelId="{E33E1A9B-E10F-4446-8B11-77DA28EC7EB1}" type="pres">
      <dgm:prSet presAssocID="{755400BF-068A-E047-9260-57729011C879}" presName="childText" presStyleLbl="conFgAcc1" presStyleIdx="1" presStyleCnt="7">
        <dgm:presLayoutVars>
          <dgm:bulletEnabled val="1"/>
        </dgm:presLayoutVars>
      </dgm:prSet>
      <dgm:spPr/>
    </dgm:pt>
    <dgm:pt modelId="{B274259E-25A8-024C-B5AA-FAA8C515B81A}" type="pres">
      <dgm:prSet presAssocID="{F9FEE198-3A9F-164E-9DFD-2186DF19A65B}" presName="spaceBetweenRectangles" presStyleCnt="0"/>
      <dgm:spPr/>
    </dgm:pt>
    <dgm:pt modelId="{FA2E2F2E-8EB8-8A47-B44F-9F5A2DD6D2EA}" type="pres">
      <dgm:prSet presAssocID="{A8227A51-5138-664F-B954-CC2480D04CCD}" presName="parentLin" presStyleCnt="0"/>
      <dgm:spPr/>
    </dgm:pt>
    <dgm:pt modelId="{09A5554D-1C71-184A-8435-4F38AB107212}" type="pres">
      <dgm:prSet presAssocID="{A8227A51-5138-664F-B954-CC2480D04CCD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96727379-40EA-9B4F-8043-2D1FC45095A3}" type="pres">
      <dgm:prSet presAssocID="{A8227A51-5138-664F-B954-CC2480D04CC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B4777-21FE-1949-A8FC-ADA44913FB71}" type="pres">
      <dgm:prSet presAssocID="{A8227A51-5138-664F-B954-CC2480D04CCD}" presName="negativeSpace" presStyleCnt="0"/>
      <dgm:spPr/>
    </dgm:pt>
    <dgm:pt modelId="{AEA0A198-6B67-A449-8236-12A38D11FD10}" type="pres">
      <dgm:prSet presAssocID="{A8227A51-5138-664F-B954-CC2480D04CCD}" presName="childText" presStyleLbl="conFgAcc1" presStyleIdx="2" presStyleCnt="7">
        <dgm:presLayoutVars>
          <dgm:bulletEnabled val="1"/>
        </dgm:presLayoutVars>
      </dgm:prSet>
      <dgm:spPr/>
    </dgm:pt>
    <dgm:pt modelId="{2A97598F-784A-774F-9B23-FBDC283BED98}" type="pres">
      <dgm:prSet presAssocID="{491CDC58-030F-7744-961B-6977948C5FA2}" presName="spaceBetweenRectangles" presStyleCnt="0"/>
      <dgm:spPr/>
    </dgm:pt>
    <dgm:pt modelId="{36F4C43C-06FB-BD4C-95FF-67AA11AC5DF3}" type="pres">
      <dgm:prSet presAssocID="{E0EF1E7A-E24E-0841-A5C4-1DA03AE9FE8C}" presName="parentLin" presStyleCnt="0"/>
      <dgm:spPr/>
    </dgm:pt>
    <dgm:pt modelId="{3861E05A-D793-3548-BF11-31F543403D78}" type="pres">
      <dgm:prSet presAssocID="{E0EF1E7A-E24E-0841-A5C4-1DA03AE9FE8C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C22315BC-B716-E846-94DA-433E2641026B}" type="pres">
      <dgm:prSet presAssocID="{E0EF1E7A-E24E-0841-A5C4-1DA03AE9FE8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31FEA-9A58-754B-BAD7-3EB56C209D57}" type="pres">
      <dgm:prSet presAssocID="{E0EF1E7A-E24E-0841-A5C4-1DA03AE9FE8C}" presName="negativeSpace" presStyleCnt="0"/>
      <dgm:spPr/>
    </dgm:pt>
    <dgm:pt modelId="{6DA48573-0D76-094A-8194-104AB3F73C0D}" type="pres">
      <dgm:prSet presAssocID="{E0EF1E7A-E24E-0841-A5C4-1DA03AE9FE8C}" presName="childText" presStyleLbl="conFgAcc1" presStyleIdx="3" presStyleCnt="7">
        <dgm:presLayoutVars>
          <dgm:bulletEnabled val="1"/>
        </dgm:presLayoutVars>
      </dgm:prSet>
      <dgm:spPr/>
    </dgm:pt>
    <dgm:pt modelId="{54EF4E11-BF7C-7142-86C9-760137110A0D}" type="pres">
      <dgm:prSet presAssocID="{7A57EBA4-9C74-A34D-ACD6-6D89C30757C5}" presName="spaceBetweenRectangles" presStyleCnt="0"/>
      <dgm:spPr/>
    </dgm:pt>
    <dgm:pt modelId="{1A6C0710-6315-6246-960D-431621395DF9}" type="pres">
      <dgm:prSet presAssocID="{878AEAD0-5E84-0E41-B6D3-2B090F3C6512}" presName="parentLin" presStyleCnt="0"/>
      <dgm:spPr/>
    </dgm:pt>
    <dgm:pt modelId="{6EEA19D1-4B24-914D-8D47-B2C22F905620}" type="pres">
      <dgm:prSet presAssocID="{878AEAD0-5E84-0E41-B6D3-2B090F3C6512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55C6025F-0844-8845-B553-D8FCCA991026}" type="pres">
      <dgm:prSet presAssocID="{878AEAD0-5E84-0E41-B6D3-2B090F3C651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D0A1D-1019-B249-873D-8777CAE46B91}" type="pres">
      <dgm:prSet presAssocID="{878AEAD0-5E84-0E41-B6D3-2B090F3C6512}" presName="negativeSpace" presStyleCnt="0"/>
      <dgm:spPr/>
    </dgm:pt>
    <dgm:pt modelId="{7C11C187-97E7-CE45-9232-254A59D6B36D}" type="pres">
      <dgm:prSet presAssocID="{878AEAD0-5E84-0E41-B6D3-2B090F3C6512}" presName="childText" presStyleLbl="conFgAcc1" presStyleIdx="4" presStyleCnt="7">
        <dgm:presLayoutVars>
          <dgm:bulletEnabled val="1"/>
        </dgm:presLayoutVars>
      </dgm:prSet>
      <dgm:spPr/>
    </dgm:pt>
    <dgm:pt modelId="{99856E91-C72E-9040-B28B-6145916BCC4B}" type="pres">
      <dgm:prSet presAssocID="{0E75B9A1-2041-724B-AEBA-289E1E0C08AC}" presName="spaceBetweenRectangles" presStyleCnt="0"/>
      <dgm:spPr/>
    </dgm:pt>
    <dgm:pt modelId="{FBEE58DA-E013-1243-B7C5-EE5DC9C1E599}" type="pres">
      <dgm:prSet presAssocID="{77421A18-BE79-B44E-9F6A-18A2418F8859}" presName="parentLin" presStyleCnt="0"/>
      <dgm:spPr/>
    </dgm:pt>
    <dgm:pt modelId="{906C7DF5-071F-BC4E-9FC2-697BAC0DE192}" type="pres">
      <dgm:prSet presAssocID="{77421A18-BE79-B44E-9F6A-18A2418F8859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2A4A934-CB51-1947-A5A1-2DEF591F8DF4}" type="pres">
      <dgm:prSet presAssocID="{77421A18-BE79-B44E-9F6A-18A2418F885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E2887-BF95-324F-BAE2-742F3A8A9C63}" type="pres">
      <dgm:prSet presAssocID="{77421A18-BE79-B44E-9F6A-18A2418F8859}" presName="negativeSpace" presStyleCnt="0"/>
      <dgm:spPr/>
    </dgm:pt>
    <dgm:pt modelId="{A5C94DC3-B955-E345-877B-5BACFE900D90}" type="pres">
      <dgm:prSet presAssocID="{77421A18-BE79-B44E-9F6A-18A2418F8859}" presName="childText" presStyleLbl="conFgAcc1" presStyleIdx="5" presStyleCnt="7">
        <dgm:presLayoutVars>
          <dgm:bulletEnabled val="1"/>
        </dgm:presLayoutVars>
      </dgm:prSet>
      <dgm:spPr/>
    </dgm:pt>
    <dgm:pt modelId="{1621200C-C4B4-E84D-9718-D5F5655A7D93}" type="pres">
      <dgm:prSet presAssocID="{09A8B422-EA9F-6D41-917C-14A61F43DEED}" presName="spaceBetweenRectangles" presStyleCnt="0"/>
      <dgm:spPr/>
    </dgm:pt>
    <dgm:pt modelId="{4103092D-667E-804D-8566-39C9F97EBAA5}" type="pres">
      <dgm:prSet presAssocID="{7B646837-8556-204D-B984-6EA298A8E2F4}" presName="parentLin" presStyleCnt="0"/>
      <dgm:spPr/>
    </dgm:pt>
    <dgm:pt modelId="{5D96E8B7-6575-E042-9BFC-691B12B92890}" type="pres">
      <dgm:prSet presAssocID="{7B646837-8556-204D-B984-6EA298A8E2F4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4A14FBB8-7CFF-AB43-B372-661B96407F67}" type="pres">
      <dgm:prSet presAssocID="{7B646837-8556-204D-B984-6EA298A8E2F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69CC9-E4F3-B64B-84D4-78A8AEB5F399}" type="pres">
      <dgm:prSet presAssocID="{7B646837-8556-204D-B984-6EA298A8E2F4}" presName="negativeSpace" presStyleCnt="0"/>
      <dgm:spPr/>
    </dgm:pt>
    <dgm:pt modelId="{21B0D281-8205-2648-BA0B-890435F51F81}" type="pres">
      <dgm:prSet presAssocID="{7B646837-8556-204D-B984-6EA298A8E2F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C1851EE-EB2A-9241-BB51-5256616408E0}" type="presOf" srcId="{77421A18-BE79-B44E-9F6A-18A2418F8859}" destId="{D2A4A934-CB51-1947-A5A1-2DEF591F8DF4}" srcOrd="1" destOrd="0" presId="urn:microsoft.com/office/officeart/2005/8/layout/list1"/>
    <dgm:cxn modelId="{571894FA-9B61-474E-B9E3-4FC18D30DDA5}" srcId="{F547D44A-E6CC-6F4C-BE61-3B1B8A5895C2}" destId="{7796D233-8563-914F-B464-CD4186C7AFDC}" srcOrd="0" destOrd="0" parTransId="{3DF2DC78-5B32-B94C-B8F5-443B2A78F2D3}" sibTransId="{CF899490-98AB-6742-B9C1-2DB4603A0EFE}"/>
    <dgm:cxn modelId="{65256F66-C442-0A46-8BB0-ED42924B8A04}" srcId="{F547D44A-E6CC-6F4C-BE61-3B1B8A5895C2}" destId="{7B646837-8556-204D-B984-6EA298A8E2F4}" srcOrd="6" destOrd="0" parTransId="{BAB6950B-4F3C-4541-8CFD-A4DE3033BBD2}" sibTransId="{036469C1-B728-234C-9F3E-7BD3521B6356}"/>
    <dgm:cxn modelId="{13411FF2-6661-3C4D-8046-9C5AB1B352E5}" type="presOf" srcId="{7796D233-8563-914F-B464-CD4186C7AFDC}" destId="{753466E6-84A6-5E4B-958B-F47078E7D648}" srcOrd="1" destOrd="0" presId="urn:microsoft.com/office/officeart/2005/8/layout/list1"/>
    <dgm:cxn modelId="{8A257C3A-E9A4-CB4A-BEAE-CBD082236300}" type="presOf" srcId="{7B646837-8556-204D-B984-6EA298A8E2F4}" destId="{5D96E8B7-6575-E042-9BFC-691B12B92890}" srcOrd="0" destOrd="0" presId="urn:microsoft.com/office/officeart/2005/8/layout/list1"/>
    <dgm:cxn modelId="{A56F4DD4-8B62-5343-9FA2-E5FA21201A10}" type="presOf" srcId="{E0EF1E7A-E24E-0841-A5C4-1DA03AE9FE8C}" destId="{C22315BC-B716-E846-94DA-433E2641026B}" srcOrd="1" destOrd="0" presId="urn:microsoft.com/office/officeart/2005/8/layout/list1"/>
    <dgm:cxn modelId="{4063F3D5-C9C5-8240-8507-2FE0062437B4}" type="presOf" srcId="{878AEAD0-5E84-0E41-B6D3-2B090F3C6512}" destId="{6EEA19D1-4B24-914D-8D47-B2C22F905620}" srcOrd="0" destOrd="0" presId="urn:microsoft.com/office/officeart/2005/8/layout/list1"/>
    <dgm:cxn modelId="{5FAE97D2-00F2-6645-9850-09CCF8AB4A90}" srcId="{F547D44A-E6CC-6F4C-BE61-3B1B8A5895C2}" destId="{77421A18-BE79-B44E-9F6A-18A2418F8859}" srcOrd="5" destOrd="0" parTransId="{AA49A36E-ED32-0648-871C-96FC6369D6C1}" sibTransId="{09A8B422-EA9F-6D41-917C-14A61F43DEED}"/>
    <dgm:cxn modelId="{2B086C70-89A9-C849-A9B3-E177F20C020F}" srcId="{F547D44A-E6CC-6F4C-BE61-3B1B8A5895C2}" destId="{755400BF-068A-E047-9260-57729011C879}" srcOrd="1" destOrd="0" parTransId="{AFBD88DE-BBEB-394F-B62C-1D4144D0C057}" sibTransId="{F9FEE198-3A9F-164E-9DFD-2186DF19A65B}"/>
    <dgm:cxn modelId="{97BF8038-6549-104D-AE38-F7891AE6A096}" type="presOf" srcId="{755400BF-068A-E047-9260-57729011C879}" destId="{09306198-F5B2-F245-96CD-E57C1A9CB748}" srcOrd="0" destOrd="0" presId="urn:microsoft.com/office/officeart/2005/8/layout/list1"/>
    <dgm:cxn modelId="{5C45FD3E-3CA9-DB4B-940D-52A369E31922}" srcId="{F547D44A-E6CC-6F4C-BE61-3B1B8A5895C2}" destId="{878AEAD0-5E84-0E41-B6D3-2B090F3C6512}" srcOrd="4" destOrd="0" parTransId="{20A590A7-2E3A-B741-9680-C2648B2C5AAB}" sibTransId="{0E75B9A1-2041-724B-AEBA-289E1E0C08AC}"/>
    <dgm:cxn modelId="{92606668-28DD-A547-B3CE-CA8EE5B43745}" type="presOf" srcId="{755400BF-068A-E047-9260-57729011C879}" destId="{DF214E54-1268-FA44-85B0-CA2E3D60E6C5}" srcOrd="1" destOrd="0" presId="urn:microsoft.com/office/officeart/2005/8/layout/list1"/>
    <dgm:cxn modelId="{09AA8EB5-9997-6042-9D2C-9F73C49C6603}" type="presOf" srcId="{77421A18-BE79-B44E-9F6A-18A2418F8859}" destId="{906C7DF5-071F-BC4E-9FC2-697BAC0DE192}" srcOrd="0" destOrd="0" presId="urn:microsoft.com/office/officeart/2005/8/layout/list1"/>
    <dgm:cxn modelId="{ACAE2421-3968-9C43-99A0-0F04207AE1F0}" srcId="{F547D44A-E6CC-6F4C-BE61-3B1B8A5895C2}" destId="{E0EF1E7A-E24E-0841-A5C4-1DA03AE9FE8C}" srcOrd="3" destOrd="0" parTransId="{BA0C3A69-62FD-AB47-B835-35B3BC78A968}" sibTransId="{7A57EBA4-9C74-A34D-ACD6-6D89C30757C5}"/>
    <dgm:cxn modelId="{7FD616EF-9601-F14D-A090-9F00F03C8D66}" type="presOf" srcId="{F547D44A-E6CC-6F4C-BE61-3B1B8A5895C2}" destId="{7C77AC88-E15C-BF45-844A-62C6AF03B425}" srcOrd="0" destOrd="0" presId="urn:microsoft.com/office/officeart/2005/8/layout/list1"/>
    <dgm:cxn modelId="{7E1C132B-0DD0-9E49-B00F-BE616632D48A}" type="presOf" srcId="{7B646837-8556-204D-B984-6EA298A8E2F4}" destId="{4A14FBB8-7CFF-AB43-B372-661B96407F67}" srcOrd="1" destOrd="0" presId="urn:microsoft.com/office/officeart/2005/8/layout/list1"/>
    <dgm:cxn modelId="{9E031D59-A4A4-2241-A390-D01F93EE6C4D}" type="presOf" srcId="{A8227A51-5138-664F-B954-CC2480D04CCD}" destId="{96727379-40EA-9B4F-8043-2D1FC45095A3}" srcOrd="1" destOrd="0" presId="urn:microsoft.com/office/officeart/2005/8/layout/list1"/>
    <dgm:cxn modelId="{2CDBE767-9D70-1B4D-8559-20E4E70F35F0}" type="presOf" srcId="{7796D233-8563-914F-B464-CD4186C7AFDC}" destId="{3B1A37D2-895E-7649-ADD6-614F400966C4}" srcOrd="0" destOrd="0" presId="urn:microsoft.com/office/officeart/2005/8/layout/list1"/>
    <dgm:cxn modelId="{20A60543-EE12-AD4B-A932-874E28BA6981}" type="presOf" srcId="{E0EF1E7A-E24E-0841-A5C4-1DA03AE9FE8C}" destId="{3861E05A-D793-3548-BF11-31F543403D78}" srcOrd="0" destOrd="0" presId="urn:microsoft.com/office/officeart/2005/8/layout/list1"/>
    <dgm:cxn modelId="{46AE1EF0-5093-4841-B564-E716B1C69A4A}" srcId="{F547D44A-E6CC-6F4C-BE61-3B1B8A5895C2}" destId="{A8227A51-5138-664F-B954-CC2480D04CCD}" srcOrd="2" destOrd="0" parTransId="{5F99E82C-2879-0846-BD01-1040E0F2823D}" sibTransId="{491CDC58-030F-7744-961B-6977948C5FA2}"/>
    <dgm:cxn modelId="{F6D48856-64D7-4448-85EE-F6C36F8A0A18}" type="presOf" srcId="{878AEAD0-5E84-0E41-B6D3-2B090F3C6512}" destId="{55C6025F-0844-8845-B553-D8FCCA991026}" srcOrd="1" destOrd="0" presId="urn:microsoft.com/office/officeart/2005/8/layout/list1"/>
    <dgm:cxn modelId="{2BAFA69E-4A39-0B40-89FB-C6B8037575E3}" type="presOf" srcId="{A8227A51-5138-664F-B954-CC2480D04CCD}" destId="{09A5554D-1C71-184A-8435-4F38AB107212}" srcOrd="0" destOrd="0" presId="urn:microsoft.com/office/officeart/2005/8/layout/list1"/>
    <dgm:cxn modelId="{3ADC2DF2-A9BA-7C46-9F4E-D8962F2FFD54}" type="presParOf" srcId="{7C77AC88-E15C-BF45-844A-62C6AF03B425}" destId="{5806DB96-5533-5A4C-B81F-0E7125D1BCD4}" srcOrd="0" destOrd="0" presId="urn:microsoft.com/office/officeart/2005/8/layout/list1"/>
    <dgm:cxn modelId="{C8AD26DC-7341-5C41-B21E-23D5C9F43408}" type="presParOf" srcId="{5806DB96-5533-5A4C-B81F-0E7125D1BCD4}" destId="{3B1A37D2-895E-7649-ADD6-614F400966C4}" srcOrd="0" destOrd="0" presId="urn:microsoft.com/office/officeart/2005/8/layout/list1"/>
    <dgm:cxn modelId="{20906ABE-9DBB-7F42-9542-3C213B949A8E}" type="presParOf" srcId="{5806DB96-5533-5A4C-B81F-0E7125D1BCD4}" destId="{753466E6-84A6-5E4B-958B-F47078E7D648}" srcOrd="1" destOrd="0" presId="urn:microsoft.com/office/officeart/2005/8/layout/list1"/>
    <dgm:cxn modelId="{61979199-591A-8C41-90F9-AEE22340F383}" type="presParOf" srcId="{7C77AC88-E15C-BF45-844A-62C6AF03B425}" destId="{367137A3-6A3B-274E-9C98-87C80A955EF3}" srcOrd="1" destOrd="0" presId="urn:microsoft.com/office/officeart/2005/8/layout/list1"/>
    <dgm:cxn modelId="{EEA07494-171D-BF4F-8F9C-F69334D2D158}" type="presParOf" srcId="{7C77AC88-E15C-BF45-844A-62C6AF03B425}" destId="{6A82AB5C-A88B-7B42-A9E1-854D751396B6}" srcOrd="2" destOrd="0" presId="urn:microsoft.com/office/officeart/2005/8/layout/list1"/>
    <dgm:cxn modelId="{D6F2BF79-BE0F-6C46-99E4-6D6CE8F92603}" type="presParOf" srcId="{7C77AC88-E15C-BF45-844A-62C6AF03B425}" destId="{D36D05D5-5EAA-0D48-9D93-4A2E74047BA3}" srcOrd="3" destOrd="0" presId="urn:microsoft.com/office/officeart/2005/8/layout/list1"/>
    <dgm:cxn modelId="{8BD2DDE5-B6F8-F54C-9881-6E21332403F3}" type="presParOf" srcId="{7C77AC88-E15C-BF45-844A-62C6AF03B425}" destId="{3B12D530-C2C0-9644-8847-3CF3FFD18800}" srcOrd="4" destOrd="0" presId="urn:microsoft.com/office/officeart/2005/8/layout/list1"/>
    <dgm:cxn modelId="{6927DF28-2275-B741-B2AC-29002E1A62D0}" type="presParOf" srcId="{3B12D530-C2C0-9644-8847-3CF3FFD18800}" destId="{09306198-F5B2-F245-96CD-E57C1A9CB748}" srcOrd="0" destOrd="0" presId="urn:microsoft.com/office/officeart/2005/8/layout/list1"/>
    <dgm:cxn modelId="{721166DD-9877-6242-AFF7-FA3949B36120}" type="presParOf" srcId="{3B12D530-C2C0-9644-8847-3CF3FFD18800}" destId="{DF214E54-1268-FA44-85B0-CA2E3D60E6C5}" srcOrd="1" destOrd="0" presId="urn:microsoft.com/office/officeart/2005/8/layout/list1"/>
    <dgm:cxn modelId="{5CE46786-B594-B14B-9D6D-CA84970134CD}" type="presParOf" srcId="{7C77AC88-E15C-BF45-844A-62C6AF03B425}" destId="{7B4E52C8-46BE-8A4D-9261-C8F715675044}" srcOrd="5" destOrd="0" presId="urn:microsoft.com/office/officeart/2005/8/layout/list1"/>
    <dgm:cxn modelId="{FF9E44AE-7ADE-0741-82F9-820F94D4423B}" type="presParOf" srcId="{7C77AC88-E15C-BF45-844A-62C6AF03B425}" destId="{E33E1A9B-E10F-4446-8B11-77DA28EC7EB1}" srcOrd="6" destOrd="0" presId="urn:microsoft.com/office/officeart/2005/8/layout/list1"/>
    <dgm:cxn modelId="{56CBA023-B621-9E4A-9891-69B349DFDED5}" type="presParOf" srcId="{7C77AC88-E15C-BF45-844A-62C6AF03B425}" destId="{B274259E-25A8-024C-B5AA-FAA8C515B81A}" srcOrd="7" destOrd="0" presId="urn:microsoft.com/office/officeart/2005/8/layout/list1"/>
    <dgm:cxn modelId="{0DF0F8BD-339D-F84D-9A62-6D0E6A5C4C83}" type="presParOf" srcId="{7C77AC88-E15C-BF45-844A-62C6AF03B425}" destId="{FA2E2F2E-8EB8-8A47-B44F-9F5A2DD6D2EA}" srcOrd="8" destOrd="0" presId="urn:microsoft.com/office/officeart/2005/8/layout/list1"/>
    <dgm:cxn modelId="{FAB9016A-A586-1549-98CE-2B66D308D6A7}" type="presParOf" srcId="{FA2E2F2E-8EB8-8A47-B44F-9F5A2DD6D2EA}" destId="{09A5554D-1C71-184A-8435-4F38AB107212}" srcOrd="0" destOrd="0" presId="urn:microsoft.com/office/officeart/2005/8/layout/list1"/>
    <dgm:cxn modelId="{6CC74BAF-E801-CD4A-99C6-A2FD2E020E3A}" type="presParOf" srcId="{FA2E2F2E-8EB8-8A47-B44F-9F5A2DD6D2EA}" destId="{96727379-40EA-9B4F-8043-2D1FC45095A3}" srcOrd="1" destOrd="0" presId="urn:microsoft.com/office/officeart/2005/8/layout/list1"/>
    <dgm:cxn modelId="{8D4BF438-8D82-5343-98EC-4E8CCAA621EC}" type="presParOf" srcId="{7C77AC88-E15C-BF45-844A-62C6AF03B425}" destId="{978B4777-21FE-1949-A8FC-ADA44913FB71}" srcOrd="9" destOrd="0" presId="urn:microsoft.com/office/officeart/2005/8/layout/list1"/>
    <dgm:cxn modelId="{BCDCFA31-C370-E141-9070-DC46F7ED53C2}" type="presParOf" srcId="{7C77AC88-E15C-BF45-844A-62C6AF03B425}" destId="{AEA0A198-6B67-A449-8236-12A38D11FD10}" srcOrd="10" destOrd="0" presId="urn:microsoft.com/office/officeart/2005/8/layout/list1"/>
    <dgm:cxn modelId="{7C445E17-56F9-B248-BE74-DF619C3ABF91}" type="presParOf" srcId="{7C77AC88-E15C-BF45-844A-62C6AF03B425}" destId="{2A97598F-784A-774F-9B23-FBDC283BED98}" srcOrd="11" destOrd="0" presId="urn:microsoft.com/office/officeart/2005/8/layout/list1"/>
    <dgm:cxn modelId="{23CBAD1E-E75F-104E-B499-F03526F3D789}" type="presParOf" srcId="{7C77AC88-E15C-BF45-844A-62C6AF03B425}" destId="{36F4C43C-06FB-BD4C-95FF-67AA11AC5DF3}" srcOrd="12" destOrd="0" presId="urn:microsoft.com/office/officeart/2005/8/layout/list1"/>
    <dgm:cxn modelId="{69F2D5BA-C344-8648-82E6-567A37645D85}" type="presParOf" srcId="{36F4C43C-06FB-BD4C-95FF-67AA11AC5DF3}" destId="{3861E05A-D793-3548-BF11-31F543403D78}" srcOrd="0" destOrd="0" presId="urn:microsoft.com/office/officeart/2005/8/layout/list1"/>
    <dgm:cxn modelId="{96C6C4E7-B5F0-754D-90F5-7D2B32097A26}" type="presParOf" srcId="{36F4C43C-06FB-BD4C-95FF-67AA11AC5DF3}" destId="{C22315BC-B716-E846-94DA-433E2641026B}" srcOrd="1" destOrd="0" presId="urn:microsoft.com/office/officeart/2005/8/layout/list1"/>
    <dgm:cxn modelId="{4742B6AC-4DA4-454B-A89A-91BA03EEE4A7}" type="presParOf" srcId="{7C77AC88-E15C-BF45-844A-62C6AF03B425}" destId="{06131FEA-9A58-754B-BAD7-3EB56C209D57}" srcOrd="13" destOrd="0" presId="urn:microsoft.com/office/officeart/2005/8/layout/list1"/>
    <dgm:cxn modelId="{5781F022-3DA2-A142-A889-B995DA51403C}" type="presParOf" srcId="{7C77AC88-E15C-BF45-844A-62C6AF03B425}" destId="{6DA48573-0D76-094A-8194-104AB3F73C0D}" srcOrd="14" destOrd="0" presId="urn:microsoft.com/office/officeart/2005/8/layout/list1"/>
    <dgm:cxn modelId="{EAB467A8-31AD-D847-B074-E0BBC0767D41}" type="presParOf" srcId="{7C77AC88-E15C-BF45-844A-62C6AF03B425}" destId="{54EF4E11-BF7C-7142-86C9-760137110A0D}" srcOrd="15" destOrd="0" presId="urn:microsoft.com/office/officeart/2005/8/layout/list1"/>
    <dgm:cxn modelId="{59B0E209-411E-4D46-806A-FCB1C72C958E}" type="presParOf" srcId="{7C77AC88-E15C-BF45-844A-62C6AF03B425}" destId="{1A6C0710-6315-6246-960D-431621395DF9}" srcOrd="16" destOrd="0" presId="urn:microsoft.com/office/officeart/2005/8/layout/list1"/>
    <dgm:cxn modelId="{C6405518-A687-7844-BBC2-9ECC5082F9A1}" type="presParOf" srcId="{1A6C0710-6315-6246-960D-431621395DF9}" destId="{6EEA19D1-4B24-914D-8D47-B2C22F905620}" srcOrd="0" destOrd="0" presId="urn:microsoft.com/office/officeart/2005/8/layout/list1"/>
    <dgm:cxn modelId="{3ABC72F2-4198-AF47-B529-8C87360BF231}" type="presParOf" srcId="{1A6C0710-6315-6246-960D-431621395DF9}" destId="{55C6025F-0844-8845-B553-D8FCCA991026}" srcOrd="1" destOrd="0" presId="urn:microsoft.com/office/officeart/2005/8/layout/list1"/>
    <dgm:cxn modelId="{3745985E-9DEE-5247-9E18-3D334E284C45}" type="presParOf" srcId="{7C77AC88-E15C-BF45-844A-62C6AF03B425}" destId="{F8CD0A1D-1019-B249-873D-8777CAE46B91}" srcOrd="17" destOrd="0" presId="urn:microsoft.com/office/officeart/2005/8/layout/list1"/>
    <dgm:cxn modelId="{556090C3-F75B-9B4E-ACDC-6AE5E9DDDD36}" type="presParOf" srcId="{7C77AC88-E15C-BF45-844A-62C6AF03B425}" destId="{7C11C187-97E7-CE45-9232-254A59D6B36D}" srcOrd="18" destOrd="0" presId="urn:microsoft.com/office/officeart/2005/8/layout/list1"/>
    <dgm:cxn modelId="{408B1AD7-8E4E-204F-A6DB-F427E0BC0520}" type="presParOf" srcId="{7C77AC88-E15C-BF45-844A-62C6AF03B425}" destId="{99856E91-C72E-9040-B28B-6145916BCC4B}" srcOrd="19" destOrd="0" presId="urn:microsoft.com/office/officeart/2005/8/layout/list1"/>
    <dgm:cxn modelId="{DA382DF2-AE06-5C4C-AE71-E5FF3D0C6DF3}" type="presParOf" srcId="{7C77AC88-E15C-BF45-844A-62C6AF03B425}" destId="{FBEE58DA-E013-1243-B7C5-EE5DC9C1E599}" srcOrd="20" destOrd="0" presId="urn:microsoft.com/office/officeart/2005/8/layout/list1"/>
    <dgm:cxn modelId="{D6230DEB-5ACF-254B-AA88-5D567A9A1151}" type="presParOf" srcId="{FBEE58DA-E013-1243-B7C5-EE5DC9C1E599}" destId="{906C7DF5-071F-BC4E-9FC2-697BAC0DE192}" srcOrd="0" destOrd="0" presId="urn:microsoft.com/office/officeart/2005/8/layout/list1"/>
    <dgm:cxn modelId="{53A34CC1-438F-1842-841F-2265EF01B9D5}" type="presParOf" srcId="{FBEE58DA-E013-1243-B7C5-EE5DC9C1E599}" destId="{D2A4A934-CB51-1947-A5A1-2DEF591F8DF4}" srcOrd="1" destOrd="0" presId="urn:microsoft.com/office/officeart/2005/8/layout/list1"/>
    <dgm:cxn modelId="{6D4B5173-BF54-DA4A-928B-D708CB3ECAC0}" type="presParOf" srcId="{7C77AC88-E15C-BF45-844A-62C6AF03B425}" destId="{A72E2887-BF95-324F-BAE2-742F3A8A9C63}" srcOrd="21" destOrd="0" presId="urn:microsoft.com/office/officeart/2005/8/layout/list1"/>
    <dgm:cxn modelId="{57C83EE9-1490-B341-94CF-DEFCB6F63A47}" type="presParOf" srcId="{7C77AC88-E15C-BF45-844A-62C6AF03B425}" destId="{A5C94DC3-B955-E345-877B-5BACFE900D90}" srcOrd="22" destOrd="0" presId="urn:microsoft.com/office/officeart/2005/8/layout/list1"/>
    <dgm:cxn modelId="{15516ADD-B99E-344C-A7CE-E49DA0D8B00F}" type="presParOf" srcId="{7C77AC88-E15C-BF45-844A-62C6AF03B425}" destId="{1621200C-C4B4-E84D-9718-D5F5655A7D93}" srcOrd="23" destOrd="0" presId="urn:microsoft.com/office/officeart/2005/8/layout/list1"/>
    <dgm:cxn modelId="{F6C0D186-C988-1546-A653-11DF118FFC24}" type="presParOf" srcId="{7C77AC88-E15C-BF45-844A-62C6AF03B425}" destId="{4103092D-667E-804D-8566-39C9F97EBAA5}" srcOrd="24" destOrd="0" presId="urn:microsoft.com/office/officeart/2005/8/layout/list1"/>
    <dgm:cxn modelId="{8B75A598-5D3B-FF46-92CC-C2E407843DE9}" type="presParOf" srcId="{4103092D-667E-804D-8566-39C9F97EBAA5}" destId="{5D96E8B7-6575-E042-9BFC-691B12B92890}" srcOrd="0" destOrd="0" presId="urn:microsoft.com/office/officeart/2005/8/layout/list1"/>
    <dgm:cxn modelId="{29CF1343-E1E4-064C-B083-1155BEE79ECD}" type="presParOf" srcId="{4103092D-667E-804D-8566-39C9F97EBAA5}" destId="{4A14FBB8-7CFF-AB43-B372-661B96407F67}" srcOrd="1" destOrd="0" presId="urn:microsoft.com/office/officeart/2005/8/layout/list1"/>
    <dgm:cxn modelId="{88FDE564-22DA-024A-8323-4589FFF88808}" type="presParOf" srcId="{7C77AC88-E15C-BF45-844A-62C6AF03B425}" destId="{3DD69CC9-E4F3-B64B-84D4-78A8AEB5F399}" srcOrd="25" destOrd="0" presId="urn:microsoft.com/office/officeart/2005/8/layout/list1"/>
    <dgm:cxn modelId="{3C55C7BA-F05B-1D46-963D-B8890D356B4B}" type="presParOf" srcId="{7C77AC88-E15C-BF45-844A-62C6AF03B425}" destId="{21B0D281-8205-2648-BA0B-890435F51F8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365877-87FC-D843-BAD1-F0B7BF2A20D3}" type="doc">
      <dgm:prSet loTypeId="urn:microsoft.com/office/officeart/2005/8/layout/list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374DDD-2625-9246-9980-7F9A320F79E2}">
      <dgm:prSet phldrT="[Text]"/>
      <dgm:spPr/>
      <dgm:t>
        <a:bodyPr/>
        <a:lstStyle/>
        <a:p>
          <a:r>
            <a:rPr lang="en-US" dirty="0" smtClean="0"/>
            <a:t>Appealing concept</a:t>
          </a:r>
          <a:endParaRPr lang="en-US" dirty="0"/>
        </a:p>
      </dgm:t>
    </dgm:pt>
    <dgm:pt modelId="{F7D2493D-1ABE-584A-90F0-BDD3FAB0FA05}" type="parTrans" cxnId="{37237611-987D-8344-96B7-A48EBE48F58C}">
      <dgm:prSet/>
      <dgm:spPr/>
      <dgm:t>
        <a:bodyPr/>
        <a:lstStyle/>
        <a:p>
          <a:endParaRPr lang="en-US"/>
        </a:p>
      </dgm:t>
    </dgm:pt>
    <dgm:pt modelId="{B2B2C9FC-CB3D-2B4E-88B4-C743145B4AF8}" type="sibTrans" cxnId="{37237611-987D-8344-96B7-A48EBE48F58C}">
      <dgm:prSet/>
      <dgm:spPr/>
      <dgm:t>
        <a:bodyPr/>
        <a:lstStyle/>
        <a:p>
          <a:endParaRPr lang="en-US"/>
        </a:p>
      </dgm:t>
    </dgm:pt>
    <dgm:pt modelId="{DE04D33C-B3E3-AF4D-A3ED-5250CAE5DBC5}">
      <dgm:prSet phldrT="[Text]"/>
      <dgm:spPr/>
      <dgm:t>
        <a:bodyPr/>
        <a:lstStyle/>
        <a:p>
          <a:r>
            <a:rPr lang="en-US" dirty="0" smtClean="0"/>
            <a:t>Well conceived flow &amp; execution plan</a:t>
          </a:r>
          <a:endParaRPr lang="en-US" dirty="0"/>
        </a:p>
      </dgm:t>
    </dgm:pt>
    <dgm:pt modelId="{45309217-D865-1341-AC9C-8504FAAE0BBC}" type="parTrans" cxnId="{F99549AA-2B9A-DA4E-B131-139AADE8F065}">
      <dgm:prSet/>
      <dgm:spPr/>
      <dgm:t>
        <a:bodyPr/>
        <a:lstStyle/>
        <a:p>
          <a:endParaRPr lang="en-US"/>
        </a:p>
      </dgm:t>
    </dgm:pt>
    <dgm:pt modelId="{25D1BDD8-6FA4-3349-B87D-E5DA4E0AAEDE}" type="sibTrans" cxnId="{F99549AA-2B9A-DA4E-B131-139AADE8F065}">
      <dgm:prSet/>
      <dgm:spPr/>
      <dgm:t>
        <a:bodyPr/>
        <a:lstStyle/>
        <a:p>
          <a:endParaRPr lang="en-US"/>
        </a:p>
      </dgm:t>
    </dgm:pt>
    <dgm:pt modelId="{205ADDF4-A91C-6146-93B1-CEA13DD8B38B}">
      <dgm:prSet phldrT="[Text]"/>
      <dgm:spPr/>
      <dgm:t>
        <a:bodyPr/>
        <a:lstStyle/>
        <a:p>
          <a:r>
            <a:rPr lang="en-US" dirty="0" smtClean="0"/>
            <a:t>Effective marketing plan</a:t>
          </a:r>
          <a:endParaRPr lang="en-US" dirty="0"/>
        </a:p>
      </dgm:t>
    </dgm:pt>
    <dgm:pt modelId="{4EB97BE4-BF91-9245-BF8E-FC632739A9EC}" type="parTrans" cxnId="{BC16BECE-036F-1C48-984E-BBCC98EDA932}">
      <dgm:prSet/>
      <dgm:spPr/>
      <dgm:t>
        <a:bodyPr/>
        <a:lstStyle/>
        <a:p>
          <a:endParaRPr lang="en-US"/>
        </a:p>
      </dgm:t>
    </dgm:pt>
    <dgm:pt modelId="{3E676D23-61AD-5545-8423-C68843E49908}" type="sibTrans" cxnId="{BC16BECE-036F-1C48-984E-BBCC98EDA932}">
      <dgm:prSet/>
      <dgm:spPr/>
      <dgm:t>
        <a:bodyPr/>
        <a:lstStyle/>
        <a:p>
          <a:endParaRPr lang="en-US"/>
        </a:p>
      </dgm:t>
    </dgm:pt>
    <dgm:pt modelId="{C3DB258B-D599-1B42-820A-3B932B4F5488}">
      <dgm:prSet phldrT="[Text]"/>
      <dgm:spPr/>
      <dgm:t>
        <a:bodyPr/>
        <a:lstStyle/>
        <a:p>
          <a:r>
            <a:rPr lang="en-US" dirty="0" smtClean="0"/>
            <a:t>Sufficient planning schedule</a:t>
          </a:r>
          <a:endParaRPr lang="en-US" dirty="0"/>
        </a:p>
      </dgm:t>
    </dgm:pt>
    <dgm:pt modelId="{363626AC-6AF2-9848-B409-BE55FB03A109}" type="parTrans" cxnId="{B19FD779-B609-6842-A2DB-64F60292B899}">
      <dgm:prSet/>
      <dgm:spPr/>
      <dgm:t>
        <a:bodyPr/>
        <a:lstStyle/>
        <a:p>
          <a:endParaRPr lang="en-US"/>
        </a:p>
      </dgm:t>
    </dgm:pt>
    <dgm:pt modelId="{E5EE4ABF-B229-2A4B-BCC4-B9CC86AFAF38}" type="sibTrans" cxnId="{B19FD779-B609-6842-A2DB-64F60292B899}">
      <dgm:prSet/>
      <dgm:spPr/>
      <dgm:t>
        <a:bodyPr/>
        <a:lstStyle/>
        <a:p>
          <a:endParaRPr lang="en-US"/>
        </a:p>
      </dgm:t>
    </dgm:pt>
    <dgm:pt modelId="{919A46F2-2C65-884B-88E1-4CE71D8572DA}">
      <dgm:prSet phldrT="[Text]"/>
      <dgm:spPr/>
      <dgm:t>
        <a:bodyPr/>
        <a:lstStyle/>
        <a:p>
          <a:r>
            <a:rPr lang="en-US" dirty="0" smtClean="0"/>
            <a:t>Well timed</a:t>
          </a:r>
          <a:endParaRPr lang="en-US" dirty="0"/>
        </a:p>
      </dgm:t>
    </dgm:pt>
    <dgm:pt modelId="{1DF88E13-983C-A749-801C-75E400BDEA53}" type="parTrans" cxnId="{D79BC9F0-3C36-044E-85F2-53FC431B4D9D}">
      <dgm:prSet/>
      <dgm:spPr/>
      <dgm:t>
        <a:bodyPr/>
        <a:lstStyle/>
        <a:p>
          <a:endParaRPr lang="en-US"/>
        </a:p>
      </dgm:t>
    </dgm:pt>
    <dgm:pt modelId="{AFBF23D2-D5D0-5747-9EDF-191E61799EDD}" type="sibTrans" cxnId="{D79BC9F0-3C36-044E-85F2-53FC431B4D9D}">
      <dgm:prSet/>
      <dgm:spPr/>
      <dgm:t>
        <a:bodyPr/>
        <a:lstStyle/>
        <a:p>
          <a:endParaRPr lang="en-US"/>
        </a:p>
      </dgm:t>
    </dgm:pt>
    <dgm:pt modelId="{E4276D4F-1105-7841-8621-8D9EC726F981}">
      <dgm:prSet phldrT="[Text]"/>
      <dgm:spPr/>
      <dgm:t>
        <a:bodyPr/>
        <a:lstStyle/>
        <a:p>
          <a:r>
            <a:rPr lang="en-US" dirty="0" smtClean="0"/>
            <a:t>Clear details</a:t>
          </a:r>
          <a:endParaRPr lang="en-US" dirty="0"/>
        </a:p>
      </dgm:t>
    </dgm:pt>
    <dgm:pt modelId="{D125E44C-5BBD-E74E-B57E-C321483F4C2A}" type="parTrans" cxnId="{AAD49B3B-68DC-D549-A792-0383B70AA6D4}">
      <dgm:prSet/>
      <dgm:spPr/>
      <dgm:t>
        <a:bodyPr/>
        <a:lstStyle/>
        <a:p>
          <a:endParaRPr lang="en-US"/>
        </a:p>
      </dgm:t>
    </dgm:pt>
    <dgm:pt modelId="{6A233434-E1D1-294A-9E66-B87C216A927E}" type="sibTrans" cxnId="{AAD49B3B-68DC-D549-A792-0383B70AA6D4}">
      <dgm:prSet/>
      <dgm:spPr/>
      <dgm:t>
        <a:bodyPr/>
        <a:lstStyle/>
        <a:p>
          <a:endParaRPr lang="en-US"/>
        </a:p>
      </dgm:t>
    </dgm:pt>
    <dgm:pt modelId="{5AA5F126-67B5-6947-9A52-E81EB6785937}">
      <dgm:prSet phldrT="[Text]"/>
      <dgm:spPr/>
      <dgm:t>
        <a:bodyPr/>
        <a:lstStyle/>
        <a:p>
          <a:r>
            <a:rPr lang="en-US" dirty="0" smtClean="0"/>
            <a:t>Tracking mechanism and data collection</a:t>
          </a:r>
          <a:endParaRPr lang="en-US" dirty="0"/>
        </a:p>
      </dgm:t>
    </dgm:pt>
    <dgm:pt modelId="{4686A596-DB81-4F4E-BF1C-084156B4ED7F}" type="parTrans" cxnId="{92A1BDB7-3063-F044-B3FC-3C777025ED9D}">
      <dgm:prSet/>
      <dgm:spPr/>
      <dgm:t>
        <a:bodyPr/>
        <a:lstStyle/>
        <a:p>
          <a:endParaRPr lang="en-US"/>
        </a:p>
      </dgm:t>
    </dgm:pt>
    <dgm:pt modelId="{D436F4C0-CC7E-9F46-8E84-1F75C549C672}" type="sibTrans" cxnId="{92A1BDB7-3063-F044-B3FC-3C777025ED9D}">
      <dgm:prSet/>
      <dgm:spPr/>
      <dgm:t>
        <a:bodyPr/>
        <a:lstStyle/>
        <a:p>
          <a:endParaRPr lang="en-US"/>
        </a:p>
      </dgm:t>
    </dgm:pt>
    <dgm:pt modelId="{1B7868E9-60D6-D542-8C8B-D02C5527B35E}" type="pres">
      <dgm:prSet presAssocID="{13365877-87FC-D843-BAD1-F0B7BF2A20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DAEE1-0F10-9F4C-A54E-BA6A1B7A6602}" type="pres">
      <dgm:prSet presAssocID="{A4374DDD-2625-9246-9980-7F9A320F79E2}" presName="parentLin" presStyleCnt="0"/>
      <dgm:spPr/>
    </dgm:pt>
    <dgm:pt modelId="{16BC3704-B9C0-2C4E-928D-4192E256ED81}" type="pres">
      <dgm:prSet presAssocID="{A4374DDD-2625-9246-9980-7F9A320F79E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18E056F-EA94-1A46-873C-D5EEFF4B1817}" type="pres">
      <dgm:prSet presAssocID="{A4374DDD-2625-9246-9980-7F9A320F79E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5DEC2-D180-454D-A329-7CE0A3CE2ACE}" type="pres">
      <dgm:prSet presAssocID="{A4374DDD-2625-9246-9980-7F9A320F79E2}" presName="negativeSpace" presStyleCnt="0"/>
      <dgm:spPr/>
    </dgm:pt>
    <dgm:pt modelId="{51A6ED87-61F4-7344-B897-62BE355E5A12}" type="pres">
      <dgm:prSet presAssocID="{A4374DDD-2625-9246-9980-7F9A320F79E2}" presName="childText" presStyleLbl="conFgAcc1" presStyleIdx="0" presStyleCnt="7">
        <dgm:presLayoutVars>
          <dgm:bulletEnabled val="1"/>
        </dgm:presLayoutVars>
      </dgm:prSet>
      <dgm:spPr/>
    </dgm:pt>
    <dgm:pt modelId="{0FC2F355-CB0E-3043-B346-25D02EAB6F6F}" type="pres">
      <dgm:prSet presAssocID="{B2B2C9FC-CB3D-2B4E-88B4-C743145B4AF8}" presName="spaceBetweenRectangles" presStyleCnt="0"/>
      <dgm:spPr/>
    </dgm:pt>
    <dgm:pt modelId="{8C4C1F81-BB5B-074E-9897-3F7CA3E2C128}" type="pres">
      <dgm:prSet presAssocID="{DE04D33C-B3E3-AF4D-A3ED-5250CAE5DBC5}" presName="parentLin" presStyleCnt="0"/>
      <dgm:spPr/>
    </dgm:pt>
    <dgm:pt modelId="{F69B65DB-6251-EA4C-86E6-4F66D2B27D4E}" type="pres">
      <dgm:prSet presAssocID="{DE04D33C-B3E3-AF4D-A3ED-5250CAE5DBC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C048C1B-BB76-FC4E-9361-4F941CC03612}" type="pres">
      <dgm:prSet presAssocID="{DE04D33C-B3E3-AF4D-A3ED-5250CAE5DBC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7E72F-4D31-3447-85ED-EC67F36F00BD}" type="pres">
      <dgm:prSet presAssocID="{DE04D33C-B3E3-AF4D-A3ED-5250CAE5DBC5}" presName="negativeSpace" presStyleCnt="0"/>
      <dgm:spPr/>
    </dgm:pt>
    <dgm:pt modelId="{BA7F3034-EA95-E045-8AC7-7F5986EB8658}" type="pres">
      <dgm:prSet presAssocID="{DE04D33C-B3E3-AF4D-A3ED-5250CAE5DBC5}" presName="childText" presStyleLbl="conFgAcc1" presStyleIdx="1" presStyleCnt="7">
        <dgm:presLayoutVars>
          <dgm:bulletEnabled val="1"/>
        </dgm:presLayoutVars>
      </dgm:prSet>
      <dgm:spPr/>
    </dgm:pt>
    <dgm:pt modelId="{C1E8FABB-AC04-D442-AB79-DDD412E377FE}" type="pres">
      <dgm:prSet presAssocID="{25D1BDD8-6FA4-3349-B87D-E5DA4E0AAEDE}" presName="spaceBetweenRectangles" presStyleCnt="0"/>
      <dgm:spPr/>
    </dgm:pt>
    <dgm:pt modelId="{B1F5E770-119C-154E-B303-F9D184187BB6}" type="pres">
      <dgm:prSet presAssocID="{205ADDF4-A91C-6146-93B1-CEA13DD8B38B}" presName="parentLin" presStyleCnt="0"/>
      <dgm:spPr/>
    </dgm:pt>
    <dgm:pt modelId="{00865437-F853-494E-A74B-D5453DF0C27D}" type="pres">
      <dgm:prSet presAssocID="{205ADDF4-A91C-6146-93B1-CEA13DD8B38B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603AB6CB-6A4E-114E-8649-3728AE2FF259}" type="pres">
      <dgm:prSet presAssocID="{205ADDF4-A91C-6146-93B1-CEA13DD8B38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2B8DE-96F9-A640-9401-B1471D36287A}" type="pres">
      <dgm:prSet presAssocID="{205ADDF4-A91C-6146-93B1-CEA13DD8B38B}" presName="negativeSpace" presStyleCnt="0"/>
      <dgm:spPr/>
    </dgm:pt>
    <dgm:pt modelId="{004B591E-F0F3-E240-8B74-4D56F9DFB932}" type="pres">
      <dgm:prSet presAssocID="{205ADDF4-A91C-6146-93B1-CEA13DD8B38B}" presName="childText" presStyleLbl="conFgAcc1" presStyleIdx="2" presStyleCnt="7">
        <dgm:presLayoutVars>
          <dgm:bulletEnabled val="1"/>
        </dgm:presLayoutVars>
      </dgm:prSet>
      <dgm:spPr/>
    </dgm:pt>
    <dgm:pt modelId="{A2A6DCA0-BD35-9741-9364-71E0D0AB6596}" type="pres">
      <dgm:prSet presAssocID="{3E676D23-61AD-5545-8423-C68843E49908}" presName="spaceBetweenRectangles" presStyleCnt="0"/>
      <dgm:spPr/>
    </dgm:pt>
    <dgm:pt modelId="{D0B46A8E-AB68-334F-9742-7BF616258473}" type="pres">
      <dgm:prSet presAssocID="{C3DB258B-D599-1B42-820A-3B932B4F5488}" presName="parentLin" presStyleCnt="0"/>
      <dgm:spPr/>
    </dgm:pt>
    <dgm:pt modelId="{A2A0B13A-8D39-2F47-BA0F-92E050EB932D}" type="pres">
      <dgm:prSet presAssocID="{C3DB258B-D599-1B42-820A-3B932B4F5488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386D03E4-F315-314E-A1EA-65A620D6E566}" type="pres">
      <dgm:prSet presAssocID="{C3DB258B-D599-1B42-820A-3B932B4F548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DD2AA-7535-C74D-A755-BCED7691791A}" type="pres">
      <dgm:prSet presAssocID="{C3DB258B-D599-1B42-820A-3B932B4F5488}" presName="negativeSpace" presStyleCnt="0"/>
      <dgm:spPr/>
    </dgm:pt>
    <dgm:pt modelId="{ADA7DDE8-DFFB-0C42-8C46-0C278B9878D2}" type="pres">
      <dgm:prSet presAssocID="{C3DB258B-D599-1B42-820A-3B932B4F5488}" presName="childText" presStyleLbl="conFgAcc1" presStyleIdx="3" presStyleCnt="7">
        <dgm:presLayoutVars>
          <dgm:bulletEnabled val="1"/>
        </dgm:presLayoutVars>
      </dgm:prSet>
      <dgm:spPr/>
    </dgm:pt>
    <dgm:pt modelId="{C4A5483A-5420-BE46-B387-A1907BE2C040}" type="pres">
      <dgm:prSet presAssocID="{E5EE4ABF-B229-2A4B-BCC4-B9CC86AFAF38}" presName="spaceBetweenRectangles" presStyleCnt="0"/>
      <dgm:spPr/>
    </dgm:pt>
    <dgm:pt modelId="{9CFC0024-0B48-B343-A29F-5B0315253597}" type="pres">
      <dgm:prSet presAssocID="{919A46F2-2C65-884B-88E1-4CE71D8572DA}" presName="parentLin" presStyleCnt="0"/>
      <dgm:spPr/>
    </dgm:pt>
    <dgm:pt modelId="{7EC70953-02B8-4C44-9982-FB0D3C9ACC67}" type="pres">
      <dgm:prSet presAssocID="{919A46F2-2C65-884B-88E1-4CE71D8572DA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5E8A672B-8739-AA4A-A517-A737F2943C84}" type="pres">
      <dgm:prSet presAssocID="{919A46F2-2C65-884B-88E1-4CE71D8572D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53052-27FD-D641-B50A-4891F7F8F670}" type="pres">
      <dgm:prSet presAssocID="{919A46F2-2C65-884B-88E1-4CE71D8572DA}" presName="negativeSpace" presStyleCnt="0"/>
      <dgm:spPr/>
    </dgm:pt>
    <dgm:pt modelId="{7AF81034-BDA6-834A-9D8D-33FA6BE6EDE2}" type="pres">
      <dgm:prSet presAssocID="{919A46F2-2C65-884B-88E1-4CE71D8572DA}" presName="childText" presStyleLbl="conFgAcc1" presStyleIdx="4" presStyleCnt="7">
        <dgm:presLayoutVars>
          <dgm:bulletEnabled val="1"/>
        </dgm:presLayoutVars>
      </dgm:prSet>
      <dgm:spPr/>
    </dgm:pt>
    <dgm:pt modelId="{08267D44-A07B-2E43-A845-534D4B322E81}" type="pres">
      <dgm:prSet presAssocID="{AFBF23D2-D5D0-5747-9EDF-191E61799EDD}" presName="spaceBetweenRectangles" presStyleCnt="0"/>
      <dgm:spPr/>
    </dgm:pt>
    <dgm:pt modelId="{FDFD3906-1018-B840-B87C-47C489A0B479}" type="pres">
      <dgm:prSet presAssocID="{E4276D4F-1105-7841-8621-8D9EC726F981}" presName="parentLin" presStyleCnt="0"/>
      <dgm:spPr/>
    </dgm:pt>
    <dgm:pt modelId="{7E145B90-DDCB-844C-B2F7-24483D00FE61}" type="pres">
      <dgm:prSet presAssocID="{E4276D4F-1105-7841-8621-8D9EC726F981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F4E62916-6B5E-5D4F-A459-D2240D6CA6B3}" type="pres">
      <dgm:prSet presAssocID="{E4276D4F-1105-7841-8621-8D9EC726F98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976D4-A7F8-4F41-BC12-721AB166F013}" type="pres">
      <dgm:prSet presAssocID="{E4276D4F-1105-7841-8621-8D9EC726F981}" presName="negativeSpace" presStyleCnt="0"/>
      <dgm:spPr/>
    </dgm:pt>
    <dgm:pt modelId="{F6E01D74-1DB0-A24A-A307-E1B6C58DFE39}" type="pres">
      <dgm:prSet presAssocID="{E4276D4F-1105-7841-8621-8D9EC726F981}" presName="childText" presStyleLbl="conFgAcc1" presStyleIdx="5" presStyleCnt="7">
        <dgm:presLayoutVars>
          <dgm:bulletEnabled val="1"/>
        </dgm:presLayoutVars>
      </dgm:prSet>
      <dgm:spPr/>
    </dgm:pt>
    <dgm:pt modelId="{2E173F97-F3EE-8D44-9F5B-BC47B1B3C217}" type="pres">
      <dgm:prSet presAssocID="{6A233434-E1D1-294A-9E66-B87C216A927E}" presName="spaceBetweenRectangles" presStyleCnt="0"/>
      <dgm:spPr/>
    </dgm:pt>
    <dgm:pt modelId="{055E70D4-5F39-AE47-BBA1-892C93AB1F32}" type="pres">
      <dgm:prSet presAssocID="{5AA5F126-67B5-6947-9A52-E81EB6785937}" presName="parentLin" presStyleCnt="0"/>
      <dgm:spPr/>
    </dgm:pt>
    <dgm:pt modelId="{735CA887-0AF9-CB4F-B2CD-54DCF78A5F55}" type="pres">
      <dgm:prSet presAssocID="{5AA5F126-67B5-6947-9A52-E81EB678593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D9E306AF-DA4E-F648-A7A1-9908FC031BB6}" type="pres">
      <dgm:prSet presAssocID="{5AA5F126-67B5-6947-9A52-E81EB678593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C50C5-B5E7-3C4D-961E-E307799C4415}" type="pres">
      <dgm:prSet presAssocID="{5AA5F126-67B5-6947-9A52-E81EB6785937}" presName="negativeSpace" presStyleCnt="0"/>
      <dgm:spPr/>
    </dgm:pt>
    <dgm:pt modelId="{8D3D2301-EBC7-264E-83A6-18C81A2363C3}" type="pres">
      <dgm:prSet presAssocID="{5AA5F126-67B5-6947-9A52-E81EB678593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125D739-92E9-E84A-9874-FA05569DC599}" type="presOf" srcId="{C3DB258B-D599-1B42-820A-3B932B4F5488}" destId="{A2A0B13A-8D39-2F47-BA0F-92E050EB932D}" srcOrd="0" destOrd="0" presId="urn:microsoft.com/office/officeart/2005/8/layout/list1"/>
    <dgm:cxn modelId="{92A1BDB7-3063-F044-B3FC-3C777025ED9D}" srcId="{13365877-87FC-D843-BAD1-F0B7BF2A20D3}" destId="{5AA5F126-67B5-6947-9A52-E81EB6785937}" srcOrd="6" destOrd="0" parTransId="{4686A596-DB81-4F4E-BF1C-084156B4ED7F}" sibTransId="{D436F4C0-CC7E-9F46-8E84-1F75C549C672}"/>
    <dgm:cxn modelId="{37237611-987D-8344-96B7-A48EBE48F58C}" srcId="{13365877-87FC-D843-BAD1-F0B7BF2A20D3}" destId="{A4374DDD-2625-9246-9980-7F9A320F79E2}" srcOrd="0" destOrd="0" parTransId="{F7D2493D-1ABE-584A-90F0-BDD3FAB0FA05}" sibTransId="{B2B2C9FC-CB3D-2B4E-88B4-C743145B4AF8}"/>
    <dgm:cxn modelId="{A87E726C-3274-4C42-ACD3-A7F035E00B1A}" type="presOf" srcId="{5AA5F126-67B5-6947-9A52-E81EB6785937}" destId="{735CA887-0AF9-CB4F-B2CD-54DCF78A5F55}" srcOrd="0" destOrd="0" presId="urn:microsoft.com/office/officeart/2005/8/layout/list1"/>
    <dgm:cxn modelId="{2452E7A8-2B17-8845-A201-11BE5C490DA2}" type="presOf" srcId="{A4374DDD-2625-9246-9980-7F9A320F79E2}" destId="{16BC3704-B9C0-2C4E-928D-4192E256ED81}" srcOrd="0" destOrd="0" presId="urn:microsoft.com/office/officeart/2005/8/layout/list1"/>
    <dgm:cxn modelId="{B19FD779-B609-6842-A2DB-64F60292B899}" srcId="{13365877-87FC-D843-BAD1-F0B7BF2A20D3}" destId="{C3DB258B-D599-1B42-820A-3B932B4F5488}" srcOrd="3" destOrd="0" parTransId="{363626AC-6AF2-9848-B409-BE55FB03A109}" sibTransId="{E5EE4ABF-B229-2A4B-BCC4-B9CC86AFAF38}"/>
    <dgm:cxn modelId="{D79BC9F0-3C36-044E-85F2-53FC431B4D9D}" srcId="{13365877-87FC-D843-BAD1-F0B7BF2A20D3}" destId="{919A46F2-2C65-884B-88E1-4CE71D8572DA}" srcOrd="4" destOrd="0" parTransId="{1DF88E13-983C-A749-801C-75E400BDEA53}" sibTransId="{AFBF23D2-D5D0-5747-9EDF-191E61799EDD}"/>
    <dgm:cxn modelId="{F99549AA-2B9A-DA4E-B131-139AADE8F065}" srcId="{13365877-87FC-D843-BAD1-F0B7BF2A20D3}" destId="{DE04D33C-B3E3-AF4D-A3ED-5250CAE5DBC5}" srcOrd="1" destOrd="0" parTransId="{45309217-D865-1341-AC9C-8504FAAE0BBC}" sibTransId="{25D1BDD8-6FA4-3349-B87D-E5DA4E0AAEDE}"/>
    <dgm:cxn modelId="{57848438-C9B8-984C-9808-962EB615EA40}" type="presOf" srcId="{205ADDF4-A91C-6146-93B1-CEA13DD8B38B}" destId="{00865437-F853-494E-A74B-D5453DF0C27D}" srcOrd="0" destOrd="0" presId="urn:microsoft.com/office/officeart/2005/8/layout/list1"/>
    <dgm:cxn modelId="{5DE3D421-62CA-A843-B449-F59E6F2B7A96}" type="presOf" srcId="{C3DB258B-D599-1B42-820A-3B932B4F5488}" destId="{386D03E4-F315-314E-A1EA-65A620D6E566}" srcOrd="1" destOrd="0" presId="urn:microsoft.com/office/officeart/2005/8/layout/list1"/>
    <dgm:cxn modelId="{BC16BECE-036F-1C48-984E-BBCC98EDA932}" srcId="{13365877-87FC-D843-BAD1-F0B7BF2A20D3}" destId="{205ADDF4-A91C-6146-93B1-CEA13DD8B38B}" srcOrd="2" destOrd="0" parTransId="{4EB97BE4-BF91-9245-BF8E-FC632739A9EC}" sibTransId="{3E676D23-61AD-5545-8423-C68843E49908}"/>
    <dgm:cxn modelId="{AAD49B3B-68DC-D549-A792-0383B70AA6D4}" srcId="{13365877-87FC-D843-BAD1-F0B7BF2A20D3}" destId="{E4276D4F-1105-7841-8621-8D9EC726F981}" srcOrd="5" destOrd="0" parTransId="{D125E44C-5BBD-E74E-B57E-C321483F4C2A}" sibTransId="{6A233434-E1D1-294A-9E66-B87C216A927E}"/>
    <dgm:cxn modelId="{6A81B731-2CFD-5642-A211-53134C474C34}" type="presOf" srcId="{13365877-87FC-D843-BAD1-F0B7BF2A20D3}" destId="{1B7868E9-60D6-D542-8C8B-D02C5527B35E}" srcOrd="0" destOrd="0" presId="urn:microsoft.com/office/officeart/2005/8/layout/list1"/>
    <dgm:cxn modelId="{12D03DDF-E75A-594B-9E73-A397AC0DB440}" type="presOf" srcId="{5AA5F126-67B5-6947-9A52-E81EB6785937}" destId="{D9E306AF-DA4E-F648-A7A1-9908FC031BB6}" srcOrd="1" destOrd="0" presId="urn:microsoft.com/office/officeart/2005/8/layout/list1"/>
    <dgm:cxn modelId="{AD7D5833-0043-EC43-AAE5-CF803C774542}" type="presOf" srcId="{205ADDF4-A91C-6146-93B1-CEA13DD8B38B}" destId="{603AB6CB-6A4E-114E-8649-3728AE2FF259}" srcOrd="1" destOrd="0" presId="urn:microsoft.com/office/officeart/2005/8/layout/list1"/>
    <dgm:cxn modelId="{25B92704-8008-B040-B56B-5E64851E7699}" type="presOf" srcId="{DE04D33C-B3E3-AF4D-A3ED-5250CAE5DBC5}" destId="{DC048C1B-BB76-FC4E-9361-4F941CC03612}" srcOrd="1" destOrd="0" presId="urn:microsoft.com/office/officeart/2005/8/layout/list1"/>
    <dgm:cxn modelId="{25FE4BAC-A761-C440-AF90-520B2FEB403F}" type="presOf" srcId="{919A46F2-2C65-884B-88E1-4CE71D8572DA}" destId="{7EC70953-02B8-4C44-9982-FB0D3C9ACC67}" srcOrd="0" destOrd="0" presId="urn:microsoft.com/office/officeart/2005/8/layout/list1"/>
    <dgm:cxn modelId="{2DF1BE3B-F453-8746-855A-70AC3B575E54}" type="presOf" srcId="{E4276D4F-1105-7841-8621-8D9EC726F981}" destId="{7E145B90-DDCB-844C-B2F7-24483D00FE61}" srcOrd="0" destOrd="0" presId="urn:microsoft.com/office/officeart/2005/8/layout/list1"/>
    <dgm:cxn modelId="{0A02EB13-524F-0E4E-9129-A26848145A18}" type="presOf" srcId="{DE04D33C-B3E3-AF4D-A3ED-5250CAE5DBC5}" destId="{F69B65DB-6251-EA4C-86E6-4F66D2B27D4E}" srcOrd="0" destOrd="0" presId="urn:microsoft.com/office/officeart/2005/8/layout/list1"/>
    <dgm:cxn modelId="{6E0CFCCB-2A4B-4440-A93A-AFB4A77F821B}" type="presOf" srcId="{A4374DDD-2625-9246-9980-7F9A320F79E2}" destId="{B18E056F-EA94-1A46-873C-D5EEFF4B1817}" srcOrd="1" destOrd="0" presId="urn:microsoft.com/office/officeart/2005/8/layout/list1"/>
    <dgm:cxn modelId="{9B6E1587-2D7F-144A-9DF9-EA3089441D5A}" type="presOf" srcId="{E4276D4F-1105-7841-8621-8D9EC726F981}" destId="{F4E62916-6B5E-5D4F-A459-D2240D6CA6B3}" srcOrd="1" destOrd="0" presId="urn:microsoft.com/office/officeart/2005/8/layout/list1"/>
    <dgm:cxn modelId="{266EA4CE-B4EC-D548-80EF-7272959B91A3}" type="presOf" srcId="{919A46F2-2C65-884B-88E1-4CE71D8572DA}" destId="{5E8A672B-8739-AA4A-A517-A737F2943C84}" srcOrd="1" destOrd="0" presId="urn:microsoft.com/office/officeart/2005/8/layout/list1"/>
    <dgm:cxn modelId="{B1D973C8-62A8-134A-B76B-F3C97F5DB4F2}" type="presParOf" srcId="{1B7868E9-60D6-D542-8C8B-D02C5527B35E}" destId="{2DCDAEE1-0F10-9F4C-A54E-BA6A1B7A6602}" srcOrd="0" destOrd="0" presId="urn:microsoft.com/office/officeart/2005/8/layout/list1"/>
    <dgm:cxn modelId="{D5CF43C3-2EB2-D64D-81BA-7E6DAB41004A}" type="presParOf" srcId="{2DCDAEE1-0F10-9F4C-A54E-BA6A1B7A6602}" destId="{16BC3704-B9C0-2C4E-928D-4192E256ED81}" srcOrd="0" destOrd="0" presId="urn:microsoft.com/office/officeart/2005/8/layout/list1"/>
    <dgm:cxn modelId="{8A4268A3-70AF-DA47-A853-161688600DCA}" type="presParOf" srcId="{2DCDAEE1-0F10-9F4C-A54E-BA6A1B7A6602}" destId="{B18E056F-EA94-1A46-873C-D5EEFF4B1817}" srcOrd="1" destOrd="0" presId="urn:microsoft.com/office/officeart/2005/8/layout/list1"/>
    <dgm:cxn modelId="{59BCFC97-DFF3-E342-814B-0399D665655E}" type="presParOf" srcId="{1B7868E9-60D6-D542-8C8B-D02C5527B35E}" destId="{5365DEC2-D180-454D-A329-7CE0A3CE2ACE}" srcOrd="1" destOrd="0" presId="urn:microsoft.com/office/officeart/2005/8/layout/list1"/>
    <dgm:cxn modelId="{8FE4C5DE-E3DB-8D43-93C8-FEEBF45C8563}" type="presParOf" srcId="{1B7868E9-60D6-D542-8C8B-D02C5527B35E}" destId="{51A6ED87-61F4-7344-B897-62BE355E5A12}" srcOrd="2" destOrd="0" presId="urn:microsoft.com/office/officeart/2005/8/layout/list1"/>
    <dgm:cxn modelId="{9F8A66E5-D8A3-2640-9E32-13F602E8D337}" type="presParOf" srcId="{1B7868E9-60D6-D542-8C8B-D02C5527B35E}" destId="{0FC2F355-CB0E-3043-B346-25D02EAB6F6F}" srcOrd="3" destOrd="0" presId="urn:microsoft.com/office/officeart/2005/8/layout/list1"/>
    <dgm:cxn modelId="{545E0C3F-A76F-6246-B1A9-9301C21EE28C}" type="presParOf" srcId="{1B7868E9-60D6-D542-8C8B-D02C5527B35E}" destId="{8C4C1F81-BB5B-074E-9897-3F7CA3E2C128}" srcOrd="4" destOrd="0" presId="urn:microsoft.com/office/officeart/2005/8/layout/list1"/>
    <dgm:cxn modelId="{E0EAD69E-DE9B-DD4B-A8DB-F5E3CD938197}" type="presParOf" srcId="{8C4C1F81-BB5B-074E-9897-3F7CA3E2C128}" destId="{F69B65DB-6251-EA4C-86E6-4F66D2B27D4E}" srcOrd="0" destOrd="0" presId="urn:microsoft.com/office/officeart/2005/8/layout/list1"/>
    <dgm:cxn modelId="{0057A73B-7469-6F45-8D32-2E9A20F4CDB3}" type="presParOf" srcId="{8C4C1F81-BB5B-074E-9897-3F7CA3E2C128}" destId="{DC048C1B-BB76-FC4E-9361-4F941CC03612}" srcOrd="1" destOrd="0" presId="urn:microsoft.com/office/officeart/2005/8/layout/list1"/>
    <dgm:cxn modelId="{F95974FD-A4E4-1A4B-BD47-433A4BF6697C}" type="presParOf" srcId="{1B7868E9-60D6-D542-8C8B-D02C5527B35E}" destId="{2757E72F-4D31-3447-85ED-EC67F36F00BD}" srcOrd="5" destOrd="0" presId="urn:microsoft.com/office/officeart/2005/8/layout/list1"/>
    <dgm:cxn modelId="{28FE61B3-1077-F04F-BC8B-4E2975EFECA1}" type="presParOf" srcId="{1B7868E9-60D6-D542-8C8B-D02C5527B35E}" destId="{BA7F3034-EA95-E045-8AC7-7F5986EB8658}" srcOrd="6" destOrd="0" presId="urn:microsoft.com/office/officeart/2005/8/layout/list1"/>
    <dgm:cxn modelId="{BA15A0E1-6478-4348-9CC8-F7C0C39FFA40}" type="presParOf" srcId="{1B7868E9-60D6-D542-8C8B-D02C5527B35E}" destId="{C1E8FABB-AC04-D442-AB79-DDD412E377FE}" srcOrd="7" destOrd="0" presId="urn:microsoft.com/office/officeart/2005/8/layout/list1"/>
    <dgm:cxn modelId="{B4CE375C-35D1-1043-A398-154A2A41167C}" type="presParOf" srcId="{1B7868E9-60D6-D542-8C8B-D02C5527B35E}" destId="{B1F5E770-119C-154E-B303-F9D184187BB6}" srcOrd="8" destOrd="0" presId="urn:microsoft.com/office/officeart/2005/8/layout/list1"/>
    <dgm:cxn modelId="{23AF5906-7BB8-4F42-9D8D-9362691BA3D2}" type="presParOf" srcId="{B1F5E770-119C-154E-B303-F9D184187BB6}" destId="{00865437-F853-494E-A74B-D5453DF0C27D}" srcOrd="0" destOrd="0" presId="urn:microsoft.com/office/officeart/2005/8/layout/list1"/>
    <dgm:cxn modelId="{D718E0EA-26EE-2041-9ACD-4FA26E9A6805}" type="presParOf" srcId="{B1F5E770-119C-154E-B303-F9D184187BB6}" destId="{603AB6CB-6A4E-114E-8649-3728AE2FF259}" srcOrd="1" destOrd="0" presId="urn:microsoft.com/office/officeart/2005/8/layout/list1"/>
    <dgm:cxn modelId="{93262147-38A7-6D4D-868D-6491FEB4D063}" type="presParOf" srcId="{1B7868E9-60D6-D542-8C8B-D02C5527B35E}" destId="{C832B8DE-96F9-A640-9401-B1471D36287A}" srcOrd="9" destOrd="0" presId="urn:microsoft.com/office/officeart/2005/8/layout/list1"/>
    <dgm:cxn modelId="{33309618-065A-8E42-B0CC-C008BA9E1286}" type="presParOf" srcId="{1B7868E9-60D6-D542-8C8B-D02C5527B35E}" destId="{004B591E-F0F3-E240-8B74-4D56F9DFB932}" srcOrd="10" destOrd="0" presId="urn:microsoft.com/office/officeart/2005/8/layout/list1"/>
    <dgm:cxn modelId="{98D21A74-EAA5-9548-A30E-F83CB1080604}" type="presParOf" srcId="{1B7868E9-60D6-D542-8C8B-D02C5527B35E}" destId="{A2A6DCA0-BD35-9741-9364-71E0D0AB6596}" srcOrd="11" destOrd="0" presId="urn:microsoft.com/office/officeart/2005/8/layout/list1"/>
    <dgm:cxn modelId="{13142994-A6A4-2640-B194-19EEE2CFA944}" type="presParOf" srcId="{1B7868E9-60D6-D542-8C8B-D02C5527B35E}" destId="{D0B46A8E-AB68-334F-9742-7BF616258473}" srcOrd="12" destOrd="0" presId="urn:microsoft.com/office/officeart/2005/8/layout/list1"/>
    <dgm:cxn modelId="{A4B35300-9B94-C740-AA93-C64516AB6972}" type="presParOf" srcId="{D0B46A8E-AB68-334F-9742-7BF616258473}" destId="{A2A0B13A-8D39-2F47-BA0F-92E050EB932D}" srcOrd="0" destOrd="0" presId="urn:microsoft.com/office/officeart/2005/8/layout/list1"/>
    <dgm:cxn modelId="{D1221ABE-DA2C-7548-B1D1-5572339A62D4}" type="presParOf" srcId="{D0B46A8E-AB68-334F-9742-7BF616258473}" destId="{386D03E4-F315-314E-A1EA-65A620D6E566}" srcOrd="1" destOrd="0" presId="urn:microsoft.com/office/officeart/2005/8/layout/list1"/>
    <dgm:cxn modelId="{F70801F7-9C62-8A45-B4D3-E2AF4C1B09E9}" type="presParOf" srcId="{1B7868E9-60D6-D542-8C8B-D02C5527B35E}" destId="{1F8DD2AA-7535-C74D-A755-BCED7691791A}" srcOrd="13" destOrd="0" presId="urn:microsoft.com/office/officeart/2005/8/layout/list1"/>
    <dgm:cxn modelId="{B788CAC4-3030-5945-843B-7BA8B77E8816}" type="presParOf" srcId="{1B7868E9-60D6-D542-8C8B-D02C5527B35E}" destId="{ADA7DDE8-DFFB-0C42-8C46-0C278B9878D2}" srcOrd="14" destOrd="0" presId="urn:microsoft.com/office/officeart/2005/8/layout/list1"/>
    <dgm:cxn modelId="{442B589D-255E-9F4B-842D-9937B07ADB1F}" type="presParOf" srcId="{1B7868E9-60D6-D542-8C8B-D02C5527B35E}" destId="{C4A5483A-5420-BE46-B387-A1907BE2C040}" srcOrd="15" destOrd="0" presId="urn:microsoft.com/office/officeart/2005/8/layout/list1"/>
    <dgm:cxn modelId="{E6CD06B3-DB87-F64D-9A4A-73D3D82BEA12}" type="presParOf" srcId="{1B7868E9-60D6-D542-8C8B-D02C5527B35E}" destId="{9CFC0024-0B48-B343-A29F-5B0315253597}" srcOrd="16" destOrd="0" presId="urn:microsoft.com/office/officeart/2005/8/layout/list1"/>
    <dgm:cxn modelId="{899A325C-AEF7-694E-813D-42F9F7125424}" type="presParOf" srcId="{9CFC0024-0B48-B343-A29F-5B0315253597}" destId="{7EC70953-02B8-4C44-9982-FB0D3C9ACC67}" srcOrd="0" destOrd="0" presId="urn:microsoft.com/office/officeart/2005/8/layout/list1"/>
    <dgm:cxn modelId="{FAC533D5-E024-5D44-ABC6-56781ED71888}" type="presParOf" srcId="{9CFC0024-0B48-B343-A29F-5B0315253597}" destId="{5E8A672B-8739-AA4A-A517-A737F2943C84}" srcOrd="1" destOrd="0" presId="urn:microsoft.com/office/officeart/2005/8/layout/list1"/>
    <dgm:cxn modelId="{56004020-F194-D64F-B588-28A31F593347}" type="presParOf" srcId="{1B7868E9-60D6-D542-8C8B-D02C5527B35E}" destId="{56D53052-27FD-D641-B50A-4891F7F8F670}" srcOrd="17" destOrd="0" presId="urn:microsoft.com/office/officeart/2005/8/layout/list1"/>
    <dgm:cxn modelId="{4FA8B730-722B-B941-9173-4996BC38BB43}" type="presParOf" srcId="{1B7868E9-60D6-D542-8C8B-D02C5527B35E}" destId="{7AF81034-BDA6-834A-9D8D-33FA6BE6EDE2}" srcOrd="18" destOrd="0" presId="urn:microsoft.com/office/officeart/2005/8/layout/list1"/>
    <dgm:cxn modelId="{FB7D14B6-4B2B-C444-A933-867BDC5E3FF6}" type="presParOf" srcId="{1B7868E9-60D6-D542-8C8B-D02C5527B35E}" destId="{08267D44-A07B-2E43-A845-534D4B322E81}" srcOrd="19" destOrd="0" presId="urn:microsoft.com/office/officeart/2005/8/layout/list1"/>
    <dgm:cxn modelId="{C3419F3C-13E9-3044-8096-738E7C03FBD4}" type="presParOf" srcId="{1B7868E9-60D6-D542-8C8B-D02C5527B35E}" destId="{FDFD3906-1018-B840-B87C-47C489A0B479}" srcOrd="20" destOrd="0" presId="urn:microsoft.com/office/officeart/2005/8/layout/list1"/>
    <dgm:cxn modelId="{F04D2D20-AC59-0D48-8E71-EBA0ABE8E87C}" type="presParOf" srcId="{FDFD3906-1018-B840-B87C-47C489A0B479}" destId="{7E145B90-DDCB-844C-B2F7-24483D00FE61}" srcOrd="0" destOrd="0" presId="urn:microsoft.com/office/officeart/2005/8/layout/list1"/>
    <dgm:cxn modelId="{4129AF4D-1C86-3545-A7C9-AE1BD0E2F1C1}" type="presParOf" srcId="{FDFD3906-1018-B840-B87C-47C489A0B479}" destId="{F4E62916-6B5E-5D4F-A459-D2240D6CA6B3}" srcOrd="1" destOrd="0" presId="urn:microsoft.com/office/officeart/2005/8/layout/list1"/>
    <dgm:cxn modelId="{2FCEAB3E-7071-D648-AB6F-E7B87286E191}" type="presParOf" srcId="{1B7868E9-60D6-D542-8C8B-D02C5527B35E}" destId="{CF3976D4-A7F8-4F41-BC12-721AB166F013}" srcOrd="21" destOrd="0" presId="urn:microsoft.com/office/officeart/2005/8/layout/list1"/>
    <dgm:cxn modelId="{EFF0591C-4CCB-D945-8CEF-487090591AFB}" type="presParOf" srcId="{1B7868E9-60D6-D542-8C8B-D02C5527B35E}" destId="{F6E01D74-1DB0-A24A-A307-E1B6C58DFE39}" srcOrd="22" destOrd="0" presId="urn:microsoft.com/office/officeart/2005/8/layout/list1"/>
    <dgm:cxn modelId="{3AC90613-A190-9F48-85AC-8642846943ED}" type="presParOf" srcId="{1B7868E9-60D6-D542-8C8B-D02C5527B35E}" destId="{2E173F97-F3EE-8D44-9F5B-BC47B1B3C217}" srcOrd="23" destOrd="0" presId="urn:microsoft.com/office/officeart/2005/8/layout/list1"/>
    <dgm:cxn modelId="{D81106FD-167A-D74C-A70F-DCCD42C9D9F9}" type="presParOf" srcId="{1B7868E9-60D6-D542-8C8B-D02C5527B35E}" destId="{055E70D4-5F39-AE47-BBA1-892C93AB1F32}" srcOrd="24" destOrd="0" presId="urn:microsoft.com/office/officeart/2005/8/layout/list1"/>
    <dgm:cxn modelId="{5E310834-CAC4-AA45-9EE5-C508E4566AB0}" type="presParOf" srcId="{055E70D4-5F39-AE47-BBA1-892C93AB1F32}" destId="{735CA887-0AF9-CB4F-B2CD-54DCF78A5F55}" srcOrd="0" destOrd="0" presId="urn:microsoft.com/office/officeart/2005/8/layout/list1"/>
    <dgm:cxn modelId="{43D22716-F381-9F48-AB9E-AFCA6CE4588B}" type="presParOf" srcId="{055E70D4-5F39-AE47-BBA1-892C93AB1F32}" destId="{D9E306AF-DA4E-F648-A7A1-9908FC031BB6}" srcOrd="1" destOrd="0" presId="urn:microsoft.com/office/officeart/2005/8/layout/list1"/>
    <dgm:cxn modelId="{9A6A11AA-5836-1D4A-8546-276610678FDF}" type="presParOf" srcId="{1B7868E9-60D6-D542-8C8B-D02C5527B35E}" destId="{289C50C5-B5E7-3C4D-961E-E307799C4415}" srcOrd="25" destOrd="0" presId="urn:microsoft.com/office/officeart/2005/8/layout/list1"/>
    <dgm:cxn modelId="{A6F63718-907B-3846-97ED-3FE47448C44F}" type="presParOf" srcId="{1B7868E9-60D6-D542-8C8B-D02C5527B35E}" destId="{8D3D2301-EBC7-264E-83A6-18C81A2363C3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E6C0-7C72-1648-BCCE-677640B940EE}">
      <dsp:nvSpPr>
        <dsp:cNvPr id="0" name=""/>
        <dsp:cNvSpPr/>
      </dsp:nvSpPr>
      <dsp:spPr>
        <a:xfrm>
          <a:off x="0" y="288090"/>
          <a:ext cx="7546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F6FED-221D-0348-9F6B-814C2F1C245D}">
      <dsp:nvSpPr>
        <dsp:cNvPr id="0" name=""/>
        <dsp:cNvSpPr/>
      </dsp:nvSpPr>
      <dsp:spPr>
        <a:xfrm>
          <a:off x="377322" y="66690"/>
          <a:ext cx="5282513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666" tIns="0" rIns="1996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Build brand awareness</a:t>
          </a:r>
          <a:endParaRPr lang="en-US" sz="1500" kern="1200" dirty="0"/>
        </a:p>
      </dsp:txBody>
      <dsp:txXfrm>
        <a:off x="398938" y="88306"/>
        <a:ext cx="5239281" cy="399568"/>
      </dsp:txXfrm>
    </dsp:sp>
    <dsp:sp modelId="{1D542436-163F-1942-9141-75FB28F09149}">
      <dsp:nvSpPr>
        <dsp:cNvPr id="0" name=""/>
        <dsp:cNvSpPr/>
      </dsp:nvSpPr>
      <dsp:spPr>
        <a:xfrm>
          <a:off x="0" y="968490"/>
          <a:ext cx="7546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FC4D4-A44E-BC42-9359-910B117E8D75}">
      <dsp:nvSpPr>
        <dsp:cNvPr id="0" name=""/>
        <dsp:cNvSpPr/>
      </dsp:nvSpPr>
      <dsp:spPr>
        <a:xfrm>
          <a:off x="377322" y="747090"/>
          <a:ext cx="5282513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666" tIns="0" rIns="1996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Encourage visitor arrivals</a:t>
          </a:r>
          <a:endParaRPr lang="en-US" sz="1500" kern="1200" dirty="0"/>
        </a:p>
      </dsp:txBody>
      <dsp:txXfrm>
        <a:off x="398938" y="768706"/>
        <a:ext cx="5239281" cy="399568"/>
      </dsp:txXfrm>
    </dsp:sp>
    <dsp:sp modelId="{89902D09-006D-C24D-B6C7-BDBD001A3D24}">
      <dsp:nvSpPr>
        <dsp:cNvPr id="0" name=""/>
        <dsp:cNvSpPr/>
      </dsp:nvSpPr>
      <dsp:spPr>
        <a:xfrm>
          <a:off x="0" y="1648890"/>
          <a:ext cx="7546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03D3A-7671-F643-900A-D1478C8ACBC5}">
      <dsp:nvSpPr>
        <dsp:cNvPr id="0" name=""/>
        <dsp:cNvSpPr/>
      </dsp:nvSpPr>
      <dsp:spPr>
        <a:xfrm>
          <a:off x="377322" y="1427490"/>
          <a:ext cx="5282513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666" tIns="0" rIns="1996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Provides USP &amp; positioning</a:t>
          </a:r>
          <a:endParaRPr lang="en-US" sz="1500" kern="1200" dirty="0"/>
        </a:p>
      </dsp:txBody>
      <dsp:txXfrm>
        <a:off x="398938" y="1449106"/>
        <a:ext cx="5239281" cy="399568"/>
      </dsp:txXfrm>
    </dsp:sp>
    <dsp:sp modelId="{15C56A2A-F3D7-1C48-B58F-E76778E40D52}">
      <dsp:nvSpPr>
        <dsp:cNvPr id="0" name=""/>
        <dsp:cNvSpPr/>
      </dsp:nvSpPr>
      <dsp:spPr>
        <a:xfrm>
          <a:off x="0" y="2329290"/>
          <a:ext cx="7546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1E554-709B-4D4D-A4ED-92EF22D47429}">
      <dsp:nvSpPr>
        <dsp:cNvPr id="0" name=""/>
        <dsp:cNvSpPr/>
      </dsp:nvSpPr>
      <dsp:spPr>
        <a:xfrm>
          <a:off x="377322" y="2107890"/>
          <a:ext cx="5282513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666" tIns="0" rIns="1996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Enhance visitor experience</a:t>
          </a:r>
          <a:endParaRPr lang="en-US" sz="1500" kern="1200" dirty="0"/>
        </a:p>
      </dsp:txBody>
      <dsp:txXfrm>
        <a:off x="398938" y="2129506"/>
        <a:ext cx="5239281" cy="399568"/>
      </dsp:txXfrm>
    </dsp:sp>
    <dsp:sp modelId="{E71DCCD5-C55B-9945-B796-EA16A73BA576}">
      <dsp:nvSpPr>
        <dsp:cNvPr id="0" name=""/>
        <dsp:cNvSpPr/>
      </dsp:nvSpPr>
      <dsp:spPr>
        <a:xfrm>
          <a:off x="0" y="3009690"/>
          <a:ext cx="7546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21241-389C-1644-8917-1657132D1F58}">
      <dsp:nvSpPr>
        <dsp:cNvPr id="0" name=""/>
        <dsp:cNvSpPr/>
      </dsp:nvSpPr>
      <dsp:spPr>
        <a:xfrm>
          <a:off x="377322" y="2788290"/>
          <a:ext cx="5282513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666" tIns="0" rIns="1996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Supports community </a:t>
          </a:r>
          <a:endParaRPr lang="en-US" sz="1500" kern="1200" dirty="0"/>
        </a:p>
      </dsp:txBody>
      <dsp:txXfrm>
        <a:off x="398938" y="2809906"/>
        <a:ext cx="5239281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AB5C-A88B-7B42-A9E1-854D751396B6}">
      <dsp:nvSpPr>
        <dsp:cNvPr id="0" name=""/>
        <dsp:cNvSpPr/>
      </dsp:nvSpPr>
      <dsp:spPr>
        <a:xfrm>
          <a:off x="0" y="474499"/>
          <a:ext cx="8382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66E6-84A6-5E4B-958B-F47078E7D648}">
      <dsp:nvSpPr>
        <dsp:cNvPr id="0" name=""/>
        <dsp:cNvSpPr/>
      </dsp:nvSpPr>
      <dsp:spPr>
        <a:xfrm>
          <a:off x="419100" y="282619"/>
          <a:ext cx="5867400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'</a:t>
          </a:r>
          <a:r>
            <a:rPr lang="en-US" sz="1300" kern="1200" dirty="0" err="1" smtClean="0"/>
            <a:t>Microadventure</a:t>
          </a:r>
          <a:r>
            <a:rPr lang="en-US" sz="1300" kern="1200" dirty="0" smtClean="0"/>
            <a:t>' growing travel trend among UK </a:t>
          </a:r>
          <a:r>
            <a:rPr lang="en-US" sz="1300" kern="1200" dirty="0" err="1" smtClean="0"/>
            <a:t>travellers</a:t>
          </a:r>
          <a:endParaRPr lang="en-US" sz="1300" kern="1200" dirty="0"/>
        </a:p>
      </dsp:txBody>
      <dsp:txXfrm>
        <a:off x="437834" y="301353"/>
        <a:ext cx="5829932" cy="346292"/>
      </dsp:txXfrm>
    </dsp:sp>
    <dsp:sp modelId="{E33E1A9B-E10F-4446-8B11-77DA28EC7EB1}">
      <dsp:nvSpPr>
        <dsp:cNvPr id="0" name=""/>
        <dsp:cNvSpPr/>
      </dsp:nvSpPr>
      <dsp:spPr>
        <a:xfrm>
          <a:off x="0" y="1064179"/>
          <a:ext cx="8382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14E54-1268-FA44-85B0-CA2E3D60E6C5}">
      <dsp:nvSpPr>
        <dsp:cNvPr id="0" name=""/>
        <dsp:cNvSpPr/>
      </dsp:nvSpPr>
      <dsp:spPr>
        <a:xfrm>
          <a:off x="419100" y="872299"/>
          <a:ext cx="58674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Sustainable tourism taking </a:t>
          </a:r>
          <a:r>
            <a:rPr lang="en-US" sz="1300" kern="1200" dirty="0" err="1" smtClean="0"/>
            <a:t>centre</a:t>
          </a:r>
          <a:r>
            <a:rPr lang="en-US" sz="1300" kern="1200" dirty="0" smtClean="0"/>
            <a:t> stage</a:t>
          </a:r>
          <a:endParaRPr lang="en-US" sz="1300" kern="1200" dirty="0"/>
        </a:p>
      </dsp:txBody>
      <dsp:txXfrm>
        <a:off x="437834" y="891033"/>
        <a:ext cx="5829932" cy="346292"/>
      </dsp:txXfrm>
    </dsp:sp>
    <dsp:sp modelId="{AEA0A198-6B67-A449-8236-12A38D11FD10}">
      <dsp:nvSpPr>
        <dsp:cNvPr id="0" name=""/>
        <dsp:cNvSpPr/>
      </dsp:nvSpPr>
      <dsp:spPr>
        <a:xfrm>
          <a:off x="0" y="1653859"/>
          <a:ext cx="8382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27379-40EA-9B4F-8043-2D1FC45095A3}">
      <dsp:nvSpPr>
        <dsp:cNvPr id="0" name=""/>
        <dsp:cNvSpPr/>
      </dsp:nvSpPr>
      <dsp:spPr>
        <a:xfrm>
          <a:off x="419100" y="1461979"/>
          <a:ext cx="5867400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Travellers</a:t>
          </a:r>
          <a:r>
            <a:rPr lang="en-US" sz="1300" kern="1200" dirty="0" smtClean="0"/>
            <a:t> are demanding authentic experiences </a:t>
          </a:r>
          <a:endParaRPr lang="en-US" sz="1300" kern="1200" dirty="0"/>
        </a:p>
      </dsp:txBody>
      <dsp:txXfrm>
        <a:off x="437834" y="1480713"/>
        <a:ext cx="5829932" cy="346292"/>
      </dsp:txXfrm>
    </dsp:sp>
    <dsp:sp modelId="{6DA48573-0D76-094A-8194-104AB3F73C0D}">
      <dsp:nvSpPr>
        <dsp:cNvPr id="0" name=""/>
        <dsp:cNvSpPr/>
      </dsp:nvSpPr>
      <dsp:spPr>
        <a:xfrm>
          <a:off x="0" y="2243540"/>
          <a:ext cx="8382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315BC-B716-E846-94DA-433E2641026B}">
      <dsp:nvSpPr>
        <dsp:cNvPr id="0" name=""/>
        <dsp:cNvSpPr/>
      </dsp:nvSpPr>
      <dsp:spPr>
        <a:xfrm>
          <a:off x="419100" y="2051660"/>
          <a:ext cx="5867400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Big travel brands (TripAdvisor, Airbnb, Expedia) are booking tours &amp; activities </a:t>
          </a:r>
          <a:endParaRPr lang="en-US" sz="1300" kern="1200" dirty="0"/>
        </a:p>
      </dsp:txBody>
      <dsp:txXfrm>
        <a:off x="437834" y="2070394"/>
        <a:ext cx="5829932" cy="346292"/>
      </dsp:txXfrm>
    </dsp:sp>
    <dsp:sp modelId="{7C11C187-97E7-CE45-9232-254A59D6B36D}">
      <dsp:nvSpPr>
        <dsp:cNvPr id="0" name=""/>
        <dsp:cNvSpPr/>
      </dsp:nvSpPr>
      <dsp:spPr>
        <a:xfrm>
          <a:off x="0" y="2833220"/>
          <a:ext cx="8382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6025F-0844-8845-B553-D8FCCA991026}">
      <dsp:nvSpPr>
        <dsp:cNvPr id="0" name=""/>
        <dsp:cNvSpPr/>
      </dsp:nvSpPr>
      <dsp:spPr>
        <a:xfrm>
          <a:off x="419100" y="2641340"/>
          <a:ext cx="5867400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Festivalisation</a:t>
          </a:r>
          <a:r>
            <a:rPr lang="en-US" sz="1300" kern="1200" dirty="0" smtClean="0"/>
            <a:t> of meetings emerging trend</a:t>
          </a:r>
          <a:endParaRPr lang="en-US" sz="1300" kern="1200" dirty="0"/>
        </a:p>
      </dsp:txBody>
      <dsp:txXfrm>
        <a:off x="437834" y="2660074"/>
        <a:ext cx="5829932" cy="346292"/>
      </dsp:txXfrm>
    </dsp:sp>
    <dsp:sp modelId="{A5C94DC3-B955-E345-877B-5BACFE900D90}">
      <dsp:nvSpPr>
        <dsp:cNvPr id="0" name=""/>
        <dsp:cNvSpPr/>
      </dsp:nvSpPr>
      <dsp:spPr>
        <a:xfrm>
          <a:off x="0" y="3422900"/>
          <a:ext cx="8382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4A934-CB51-1947-A5A1-2DEF591F8DF4}">
      <dsp:nvSpPr>
        <dsp:cNvPr id="0" name=""/>
        <dsp:cNvSpPr/>
      </dsp:nvSpPr>
      <dsp:spPr>
        <a:xfrm>
          <a:off x="419100" y="3231020"/>
          <a:ext cx="5867400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Restaurants are becoming destinations themselves </a:t>
          </a:r>
          <a:endParaRPr lang="en-US" sz="1300" kern="1200" dirty="0"/>
        </a:p>
      </dsp:txBody>
      <dsp:txXfrm>
        <a:off x="437834" y="3249754"/>
        <a:ext cx="5829932" cy="346292"/>
      </dsp:txXfrm>
    </dsp:sp>
    <dsp:sp modelId="{21B0D281-8205-2648-BA0B-890435F51F81}">
      <dsp:nvSpPr>
        <dsp:cNvPr id="0" name=""/>
        <dsp:cNvSpPr/>
      </dsp:nvSpPr>
      <dsp:spPr>
        <a:xfrm>
          <a:off x="0" y="4012580"/>
          <a:ext cx="8382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4FBB8-7CFF-AB43-B372-661B96407F67}">
      <dsp:nvSpPr>
        <dsp:cNvPr id="0" name=""/>
        <dsp:cNvSpPr/>
      </dsp:nvSpPr>
      <dsp:spPr>
        <a:xfrm>
          <a:off x="419100" y="3820700"/>
          <a:ext cx="58674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More people would rather spend on travel experiences than material objects </a:t>
          </a:r>
          <a:endParaRPr lang="en-US" sz="1300" kern="1200" dirty="0"/>
        </a:p>
      </dsp:txBody>
      <dsp:txXfrm>
        <a:off x="437834" y="3839434"/>
        <a:ext cx="5829932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6ED87-61F4-7344-B897-62BE355E5A12}">
      <dsp:nvSpPr>
        <dsp:cNvPr id="0" name=""/>
        <dsp:cNvSpPr/>
      </dsp:nvSpPr>
      <dsp:spPr>
        <a:xfrm>
          <a:off x="0" y="295099"/>
          <a:ext cx="7543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056F-EA94-1A46-873C-D5EEFF4B1817}">
      <dsp:nvSpPr>
        <dsp:cNvPr id="0" name=""/>
        <dsp:cNvSpPr/>
      </dsp:nvSpPr>
      <dsp:spPr>
        <a:xfrm>
          <a:off x="377190" y="88459"/>
          <a:ext cx="528066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Appealing concept</a:t>
          </a:r>
          <a:endParaRPr lang="en-US" sz="1400" kern="1200" dirty="0"/>
        </a:p>
      </dsp:txBody>
      <dsp:txXfrm>
        <a:off x="397365" y="108634"/>
        <a:ext cx="5240310" cy="372930"/>
      </dsp:txXfrm>
    </dsp:sp>
    <dsp:sp modelId="{BA7F3034-EA95-E045-8AC7-7F5986EB8658}">
      <dsp:nvSpPr>
        <dsp:cNvPr id="0" name=""/>
        <dsp:cNvSpPr/>
      </dsp:nvSpPr>
      <dsp:spPr>
        <a:xfrm>
          <a:off x="0" y="930140"/>
          <a:ext cx="7543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8C1B-BB76-FC4E-9361-4F941CC03612}">
      <dsp:nvSpPr>
        <dsp:cNvPr id="0" name=""/>
        <dsp:cNvSpPr/>
      </dsp:nvSpPr>
      <dsp:spPr>
        <a:xfrm>
          <a:off x="377190" y="723500"/>
          <a:ext cx="5280660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Well conceived flow &amp; execution plan</a:t>
          </a:r>
          <a:endParaRPr lang="en-US" sz="1400" kern="1200" dirty="0"/>
        </a:p>
      </dsp:txBody>
      <dsp:txXfrm>
        <a:off x="397365" y="743675"/>
        <a:ext cx="5240310" cy="372930"/>
      </dsp:txXfrm>
    </dsp:sp>
    <dsp:sp modelId="{004B591E-F0F3-E240-8B74-4D56F9DFB932}">
      <dsp:nvSpPr>
        <dsp:cNvPr id="0" name=""/>
        <dsp:cNvSpPr/>
      </dsp:nvSpPr>
      <dsp:spPr>
        <a:xfrm>
          <a:off x="0" y="1565180"/>
          <a:ext cx="7543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AB6CB-6A4E-114E-8649-3728AE2FF259}">
      <dsp:nvSpPr>
        <dsp:cNvPr id="0" name=""/>
        <dsp:cNvSpPr/>
      </dsp:nvSpPr>
      <dsp:spPr>
        <a:xfrm>
          <a:off x="377190" y="1358540"/>
          <a:ext cx="5280660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Effective marketing plan</a:t>
          </a:r>
          <a:endParaRPr lang="en-US" sz="1400" kern="1200" dirty="0"/>
        </a:p>
      </dsp:txBody>
      <dsp:txXfrm>
        <a:off x="397365" y="1378715"/>
        <a:ext cx="5240310" cy="372930"/>
      </dsp:txXfrm>
    </dsp:sp>
    <dsp:sp modelId="{ADA7DDE8-DFFB-0C42-8C46-0C278B9878D2}">
      <dsp:nvSpPr>
        <dsp:cNvPr id="0" name=""/>
        <dsp:cNvSpPr/>
      </dsp:nvSpPr>
      <dsp:spPr>
        <a:xfrm>
          <a:off x="0" y="2200220"/>
          <a:ext cx="7543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D03E4-F315-314E-A1EA-65A620D6E566}">
      <dsp:nvSpPr>
        <dsp:cNvPr id="0" name=""/>
        <dsp:cNvSpPr/>
      </dsp:nvSpPr>
      <dsp:spPr>
        <a:xfrm>
          <a:off x="377190" y="1993580"/>
          <a:ext cx="5280660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Sufficient planning schedule</a:t>
          </a:r>
          <a:endParaRPr lang="en-US" sz="1400" kern="1200" dirty="0"/>
        </a:p>
      </dsp:txBody>
      <dsp:txXfrm>
        <a:off x="397365" y="2013755"/>
        <a:ext cx="5240310" cy="372930"/>
      </dsp:txXfrm>
    </dsp:sp>
    <dsp:sp modelId="{7AF81034-BDA6-834A-9D8D-33FA6BE6EDE2}">
      <dsp:nvSpPr>
        <dsp:cNvPr id="0" name=""/>
        <dsp:cNvSpPr/>
      </dsp:nvSpPr>
      <dsp:spPr>
        <a:xfrm>
          <a:off x="0" y="2835260"/>
          <a:ext cx="7543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A672B-8739-AA4A-A517-A737F2943C84}">
      <dsp:nvSpPr>
        <dsp:cNvPr id="0" name=""/>
        <dsp:cNvSpPr/>
      </dsp:nvSpPr>
      <dsp:spPr>
        <a:xfrm>
          <a:off x="377190" y="2628619"/>
          <a:ext cx="5280660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Well timed</a:t>
          </a:r>
          <a:endParaRPr lang="en-US" sz="1400" kern="1200" dirty="0"/>
        </a:p>
      </dsp:txBody>
      <dsp:txXfrm>
        <a:off x="397365" y="2648794"/>
        <a:ext cx="5240310" cy="372930"/>
      </dsp:txXfrm>
    </dsp:sp>
    <dsp:sp modelId="{F6E01D74-1DB0-A24A-A307-E1B6C58DFE39}">
      <dsp:nvSpPr>
        <dsp:cNvPr id="0" name=""/>
        <dsp:cNvSpPr/>
      </dsp:nvSpPr>
      <dsp:spPr>
        <a:xfrm>
          <a:off x="0" y="3470300"/>
          <a:ext cx="7543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62916-6B5E-5D4F-A459-D2240D6CA6B3}">
      <dsp:nvSpPr>
        <dsp:cNvPr id="0" name=""/>
        <dsp:cNvSpPr/>
      </dsp:nvSpPr>
      <dsp:spPr>
        <a:xfrm>
          <a:off x="377190" y="3263660"/>
          <a:ext cx="528066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Clear details</a:t>
          </a:r>
          <a:endParaRPr lang="en-US" sz="1400" kern="1200" dirty="0"/>
        </a:p>
      </dsp:txBody>
      <dsp:txXfrm>
        <a:off x="397365" y="3283835"/>
        <a:ext cx="5240310" cy="372930"/>
      </dsp:txXfrm>
    </dsp:sp>
    <dsp:sp modelId="{8D3D2301-EBC7-264E-83A6-18C81A2363C3}">
      <dsp:nvSpPr>
        <dsp:cNvPr id="0" name=""/>
        <dsp:cNvSpPr/>
      </dsp:nvSpPr>
      <dsp:spPr>
        <a:xfrm>
          <a:off x="0" y="4105340"/>
          <a:ext cx="7543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306AF-DA4E-F648-A7A1-9908FC031BB6}">
      <dsp:nvSpPr>
        <dsp:cNvPr id="0" name=""/>
        <dsp:cNvSpPr/>
      </dsp:nvSpPr>
      <dsp:spPr>
        <a:xfrm>
          <a:off x="377190" y="3898700"/>
          <a:ext cx="5280660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Tracking mechanism and data collection</a:t>
          </a:r>
          <a:endParaRPr lang="en-US" sz="1400" kern="1200" dirty="0"/>
        </a:p>
      </dsp:txBody>
      <dsp:txXfrm>
        <a:off x="397365" y="3918875"/>
        <a:ext cx="524031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05" cy="49650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118" y="1"/>
            <a:ext cx="2947005" cy="496503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9705AE-1689-F542-A561-66F9C07F4782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9" y="4715922"/>
            <a:ext cx="5439072" cy="4466816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430"/>
            <a:ext cx="2947005" cy="49650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118" y="9428430"/>
            <a:ext cx="2947005" cy="49650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587A15-2F9F-DE48-8338-CDF4B860F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1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DIN Next LT Pro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AB90BC8-765C-7C4F-999E-3C5A71284EA0}" type="slidenum">
              <a:rPr lang="en-US" sz="1200">
                <a:solidFill>
                  <a:srgbClr val="000000"/>
                </a:solidFill>
                <a:latin typeface="DIN Next LT Pro" charset="0"/>
              </a:rPr>
              <a:pPr/>
              <a:t>1</a:t>
            </a:fld>
            <a:endParaRPr lang="en-US" sz="1200">
              <a:solidFill>
                <a:srgbClr val="000000"/>
              </a:solidFill>
              <a:latin typeface="DIN Next L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7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4642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96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652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957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537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2323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2217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471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0223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175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06893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7394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298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DIN Next LT Pro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AB90BC8-765C-7C4F-999E-3C5A71284EA0}" type="slidenum">
              <a:rPr lang="en-US" sz="1200">
                <a:solidFill>
                  <a:srgbClr val="000000"/>
                </a:solidFill>
                <a:latin typeface="DIN Next LT Pro" charset="0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DIN Next L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8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35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136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0689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359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1616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93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2410EEB9-8CE8-E34A-8650-888EFC50E81A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7010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8DB2-E488-4F4A-828F-604B1DB65E00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7303-259B-CA43-86BD-4DEF6E877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0791-9CBB-0244-88B1-46D12957E06A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CB83-70DD-AA4B-BBD4-45770958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5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35A6-8039-CA4B-BA23-3BDC9E97692D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279D-971D-9640-AFAA-15B14B5EE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2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91765"/>
            <a:ext cx="8218488" cy="85111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29761"/>
            <a:ext cx="8218488" cy="806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0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3135"/>
            <a:ext cx="7772400" cy="11124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84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65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>
              <a:defRPr>
                <a:latin typeface="Kalinga" panose="020B0502040204020203" pitchFamily="34" charset="0"/>
                <a:cs typeface="Kalinga" panose="020B0502040204020203" pitchFamily="34" charset="0"/>
              </a:defRPr>
            </a:lvl2pPr>
            <a:lvl3pPr>
              <a:defRPr>
                <a:latin typeface="Kalinga" panose="020B0502040204020203" pitchFamily="34" charset="0"/>
                <a:cs typeface="Kalinga" panose="020B0502040204020203" pitchFamily="34" charset="0"/>
              </a:defRPr>
            </a:lvl3pPr>
            <a:lvl4pPr>
              <a:defRPr>
                <a:latin typeface="Kalinga" panose="020B0502040204020203" pitchFamily="34" charset="0"/>
                <a:cs typeface="Kalinga" panose="020B0502040204020203" pitchFamily="34" charset="0"/>
              </a:defRPr>
            </a:lvl4pPr>
            <a:lvl5pPr>
              <a:defRPr>
                <a:latin typeface="Kalinga" panose="020B0502040204020203" pitchFamily="34" charset="0"/>
                <a:cs typeface="Kalinga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4B36-CAEC-2E45-97D5-7F3AC84D5C9C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8312-F4B9-F149-91AE-1112FC9A9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EA29-6CB8-C940-8DD7-B346AE9ED965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8EAC-0EBF-AC48-BB1F-44DAD7D13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B371-B692-8D4B-A3AF-CCC2E24006E4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077E-EFB9-174C-B085-ACBAEA53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622D-226E-BD40-960B-D872BAC6C2D6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CAC4-6838-2C47-9DE1-D6A237DE2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87AB-2EDA-F247-9011-914755CAB5A6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EB25-BC29-A441-86B2-CC086DAB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2502-7E6B-EF4F-AD45-B288F97D6E2B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7A65-A7BA-4648-9CD2-E821C35C9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9551-1FE2-B642-BBAF-10D69DBC74EC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29DF-8B07-014E-A432-045D7A0E6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086C-AAE7-6B4B-93A8-4DDB17325018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9005-DEA7-CB4D-9757-C55DB507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-7938"/>
            <a:ext cx="3092069" cy="160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48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7938"/>
            <a:ext cx="3048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7938"/>
            <a:ext cx="30829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79BD014-519C-F245-AA10-2BE4E8D40B2D}" type="datetime1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16C6B3B-2444-AC43-9662-EF3115BD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5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29623" r="8699" b="36365"/>
          <a:stretch>
            <a:fillRect/>
          </a:stretch>
        </p:blipFill>
        <p:spPr bwMode="auto">
          <a:xfrm>
            <a:off x="228600" y="6318250"/>
            <a:ext cx="1384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" charset="0"/>
        <a:buChar char="§"/>
        <a:defRPr sz="2800" kern="1200">
          <a:solidFill>
            <a:schemeClr val="tx1"/>
          </a:solidFill>
          <a:latin typeface="Kalinga" panose="020B0502040204020203" pitchFamily="34" charset="0"/>
          <a:ea typeface="ヒラギノ角ゴ Pro W3" charset="0"/>
          <a:cs typeface="Kalinga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2400" kern="1200">
          <a:solidFill>
            <a:schemeClr val="tx1"/>
          </a:solidFill>
          <a:latin typeface="Kalinga" panose="020B0502040204020203" pitchFamily="34" charset="0"/>
          <a:ea typeface="ヒラギノ角ゴ Pro W3" charset="0"/>
          <a:cs typeface="Kalinga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Intro Regular" charset="0"/>
        <a:buChar char="–"/>
        <a:defRPr sz="2000" kern="1200">
          <a:solidFill>
            <a:schemeClr val="tx1"/>
          </a:solidFill>
          <a:latin typeface="Kalinga" panose="020B0502040204020203" pitchFamily="34" charset="0"/>
          <a:ea typeface="ヒラギノ角ゴ Pro W3" charset="0"/>
          <a:cs typeface="Kalinga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Intro Regular" pitchFamily="2" charset="0"/>
          <a:ea typeface="ヒラギノ角ゴ Pro W3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Intro Regular" pitchFamily="2" charset="0"/>
          <a:ea typeface="ヒラギノ角ゴ Pro W3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7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ts val="600"/>
        </a:spcAft>
        <a:defRPr sz="4400" kern="1200">
          <a:solidFill>
            <a:schemeClr val="tx1"/>
          </a:solidFill>
          <a:latin typeface="DIN Next LT Pro"/>
          <a:ea typeface="ヒラギノ角ゴ Pro W3" charset="0"/>
          <a:cs typeface="DIN Next LT Pro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ts val="600"/>
        </a:spcAft>
        <a:defRPr sz="4400">
          <a:solidFill>
            <a:schemeClr val="tx1"/>
          </a:solidFill>
          <a:latin typeface="DIN Next LT Pro" charset="0"/>
          <a:ea typeface="ヒラギノ角ゴ Pro W3" charset="0"/>
          <a:cs typeface="DIN Next LT Pro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DIN Next LT Pro Light"/>
          <a:ea typeface="ヒラギノ角ゴ Pro W3" charset="0"/>
          <a:cs typeface="DIN Next LT Pro Light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DIN Next LT Pro Light"/>
          <a:ea typeface="DIN Next LT Pro Light" charset="0"/>
          <a:cs typeface="DIN Next LT Pro Light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DIN Next LT Pro Light"/>
          <a:ea typeface="DIN Next LT Pro Light" charset="0"/>
          <a:cs typeface="DIN Next LT Pro Light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1600" kern="1200">
          <a:solidFill>
            <a:schemeClr val="tx1"/>
          </a:solidFill>
          <a:latin typeface="DIN Next LT Pro Light"/>
          <a:ea typeface="DIN Next LT Pro Light" charset="0"/>
          <a:cs typeface="DIN Next LT Pro Light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»"/>
        <a:defRPr sz="1600" kern="1200">
          <a:solidFill>
            <a:schemeClr val="tx1"/>
          </a:solidFill>
          <a:latin typeface="DIN Next LT Pro Light"/>
          <a:ea typeface="DIN Next LT Pro Light" charset="0"/>
          <a:cs typeface="DIN Next LT Pro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5400"/>
            <a:ext cx="10210800" cy="69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S:\NYC-DRF-GEN\CLIENTS-C-L\JAMAICA\GENERAL\ACCOUNT_SVCS\Creative\Home of All Right\Style Guide and Assets\LOGO\RGB\PNG\Tagline Vertical Bottom RGB\JAM_TVB_P_CP_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76200"/>
            <a:ext cx="41624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33400" y="4389438"/>
            <a:ext cx="10210800" cy="1630362"/>
          </a:xfrm>
          <a:prstGeom prst="rect">
            <a:avLst/>
          </a:prstGeom>
          <a:solidFill>
            <a:schemeClr val="lt1">
              <a:alpha val="7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Title 10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860425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3200" b="1" dirty="0" smtClean="0">
                <a:solidFill>
                  <a:srgbClr val="C20068"/>
                </a:solidFill>
                <a:latin typeface="Arial" charset="0"/>
                <a:ea typeface="Arial" charset="0"/>
                <a:cs typeface="Arial" charset="0"/>
              </a:rPr>
              <a:t>MARKETING DESTINATION JAMAICA:</a:t>
            </a:r>
            <a:br>
              <a:rPr lang="en-US" sz="3200" b="1" dirty="0" smtClean="0">
                <a:solidFill>
                  <a:srgbClr val="C2006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C20068"/>
                </a:solidFill>
                <a:latin typeface="Arial" charset="0"/>
                <a:ea typeface="Arial" charset="0"/>
                <a:cs typeface="Arial" charset="0"/>
              </a:rPr>
              <a:t>Market Nuances, Managing the Message &amp; Media</a:t>
            </a:r>
            <a:endParaRPr lang="en-US" sz="2800" b="1" dirty="0">
              <a:solidFill>
                <a:srgbClr val="C2006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3649" y="5524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EVENTS &amp; THE MARKETING MIX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10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HOW IMPORTANT ARE EVENTS TO JTB?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6248400" cy="923330"/>
          </a:xfrm>
          <a:prstGeom prst="rect">
            <a:avLst/>
          </a:prstGeom>
          <a:ln>
            <a:solidFill>
              <a:srgbClr val="ED5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Every destination needs one or more hallmark events to provide high levels of media exposure and positive imagery to help create competitive advantages. 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35052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u="sng" dirty="0" smtClean="0"/>
              <a:t>Event Management </a:t>
            </a:r>
            <a:r>
              <a:rPr lang="en-US" sz="1000" u="sng" smtClean="0"/>
              <a:t>&amp; Event Tourism</a:t>
            </a:r>
            <a:r>
              <a:rPr lang="en-US" sz="1000" smtClean="0"/>
              <a:t>, David Getz, 1997</a:t>
            </a:r>
            <a:endParaRPr lang="en-US" sz="1000" u="sng"/>
          </a:p>
        </p:txBody>
      </p:sp>
    </p:spTree>
    <p:extLst>
      <p:ext uri="{BB962C8B-B14F-4D97-AF65-F5344CB8AC3E}">
        <p14:creationId xmlns:p14="http://schemas.microsoft.com/office/powerpoint/2010/main" val="508016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MARKET PROFILE - USA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11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070080"/>
            <a:ext cx="6858000" cy="3416320"/>
          </a:xfrm>
          <a:prstGeom prst="rect">
            <a:avLst/>
          </a:prstGeom>
          <a:ln>
            <a:solidFill>
              <a:srgbClr val="ED5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42% of Americans expect to travel for leisure in 2017.  Up from 32.2% mid-2016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60% of US </a:t>
            </a:r>
            <a:r>
              <a:rPr lang="en-US" dirty="0" err="1" smtClean="0">
                <a:latin typeface="+mn-lt"/>
              </a:rPr>
              <a:t>travellers</a:t>
            </a:r>
            <a:r>
              <a:rPr lang="en-US" dirty="0" smtClean="0">
                <a:latin typeface="+mn-lt"/>
              </a:rPr>
              <a:t> are price driven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Wellness travel growing 50% faster than regular travel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Spring breakers are looking for adventure and steering away from past popular destinations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Safety concerns are keeping Millennials from traveling more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Consumer Travel Profile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5275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MARKET PROFILE - CANADA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12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981200"/>
            <a:ext cx="6858000" cy="4247317"/>
          </a:xfrm>
          <a:prstGeom prst="rect">
            <a:avLst/>
          </a:prstGeom>
          <a:ln>
            <a:solidFill>
              <a:srgbClr val="ED5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Weak Canadian economy continues to impact travel plans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Off-the-beaten-path wonders top Canadians travel wish list for 2017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Most interested in travelling to beach destinations, visiting major cities and multi-generational travel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75% of Millennial Canadians named social experiences as top reason for travel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Nature and cultural experiences hold strong appeal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“Once in a lifetime” event such as wedding and honeymoon is compelling reason to travel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Consumer Travel Profile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5441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MARKET PROFILE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LATIN AMERICA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13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978000"/>
            <a:ext cx="7467600" cy="3901068"/>
          </a:xfrm>
          <a:prstGeom prst="rect">
            <a:avLst/>
          </a:prstGeom>
          <a:ln>
            <a:solidFill>
              <a:srgbClr val="ED5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500" dirty="0" smtClean="0">
                <a:latin typeface="+mn-lt"/>
              </a:rPr>
              <a:t>Increase in incomes, longer working hours and increasing consumer choice have </a:t>
            </a:r>
            <a:r>
              <a:rPr lang="en-US" sz="1500" dirty="0" err="1" smtClean="0">
                <a:latin typeface="+mn-lt"/>
              </a:rPr>
              <a:t>LatAm</a:t>
            </a:r>
            <a:r>
              <a:rPr lang="en-US" sz="1500" dirty="0" smtClean="0">
                <a:latin typeface="+mn-lt"/>
              </a:rPr>
              <a:t> professionals and urban middle-class time pressed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500" dirty="0"/>
              <a:t>Authentic destination experiences in high </a:t>
            </a:r>
            <a:r>
              <a:rPr lang="en-US" sz="1500" dirty="0" smtClean="0"/>
              <a:t>demand</a:t>
            </a:r>
            <a:endParaRPr lang="en-US" sz="15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500" dirty="0" smtClean="0">
                <a:latin typeface="+mn-lt"/>
              </a:rPr>
              <a:t>Latin </a:t>
            </a:r>
            <a:r>
              <a:rPr lang="en-US" sz="1500" dirty="0">
                <a:latin typeface="+mn-lt"/>
              </a:rPr>
              <a:t>Americans travel mainly for leisure, recreation and holidays and enjoy activities such as shopping and dining out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500" dirty="0" smtClean="0">
                <a:latin typeface="+mn-lt"/>
              </a:rPr>
              <a:t>Latin </a:t>
            </a:r>
            <a:r>
              <a:rPr lang="en-US" sz="1500" dirty="0">
                <a:latin typeface="+mn-lt"/>
              </a:rPr>
              <a:t>Americans are traveling more internationally and spending more than ever before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500" dirty="0" smtClean="0">
                <a:latin typeface="+mn-lt"/>
              </a:rPr>
              <a:t>As </a:t>
            </a:r>
            <a:r>
              <a:rPr lang="en-US" sz="1500" dirty="0">
                <a:latin typeface="+mn-lt"/>
              </a:rPr>
              <a:t>a group they are making a shift away from flashy, ostentatious luxury to more experiential </a:t>
            </a:r>
            <a:r>
              <a:rPr lang="en-US" sz="1500" dirty="0" smtClean="0">
                <a:latin typeface="+mn-lt"/>
              </a:rPr>
              <a:t>adventures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500" dirty="0" smtClean="0"/>
              <a:t>89</a:t>
            </a:r>
            <a:r>
              <a:rPr lang="en-US" sz="1500" dirty="0"/>
              <a:t>% of internet users in Latin America use Facebook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500" dirty="0"/>
              <a:t>66% of Latin Americans use WhatsApp versus 33% of Europeans and only 7% of North Americans (Global Web Index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Consumer Travel Profile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16581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MARKET PROFILE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UK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14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028379"/>
            <a:ext cx="7010400" cy="4247317"/>
          </a:xfrm>
          <a:prstGeom prst="rect">
            <a:avLst/>
          </a:prstGeom>
          <a:ln>
            <a:solidFill>
              <a:srgbClr val="ED5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latin typeface="+mn-lt"/>
              </a:rPr>
              <a:t>Women </a:t>
            </a:r>
            <a:r>
              <a:rPr lang="en-GB" dirty="0">
                <a:latin typeface="+mn-lt"/>
              </a:rPr>
              <a:t>influence 85% of all purchasing decisions and account for 58% of online </a:t>
            </a:r>
            <a:r>
              <a:rPr lang="en-GB" dirty="0" smtClean="0">
                <a:latin typeface="+mn-lt"/>
              </a:rPr>
              <a:t>sales</a:t>
            </a:r>
            <a:endParaRPr lang="en-US" dirty="0">
              <a:latin typeface="+mn-lt"/>
            </a:endParaRP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latin typeface="+mn-lt"/>
              </a:rPr>
              <a:t>58% of young adult Britons are making working less a priority and 52% are focused on travelling more 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latin typeface="+mn-lt"/>
              </a:rPr>
              <a:t>Financial security and empty nests make the Baby Boomers an important target for travel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latin typeface="+mn-lt"/>
              </a:rPr>
              <a:t>40% of travellers book long-haul travel 5 months ahead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latin typeface="+mn-lt"/>
              </a:rPr>
              <a:t>Value-for-money increasingly important due to Brexit currency fluctuations</a:t>
            </a:r>
            <a:endParaRPr lang="en-US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Consumer Travel Profile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3275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MARKET PROFILE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GERMANY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15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028379"/>
            <a:ext cx="6858000" cy="2585323"/>
          </a:xfrm>
          <a:prstGeom prst="rect">
            <a:avLst/>
          </a:prstGeom>
          <a:ln>
            <a:solidFill>
              <a:srgbClr val="ED50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 smtClean="0">
                <a:latin typeface="+mn-lt"/>
              </a:rPr>
              <a:t> oldest country in the world based on </a:t>
            </a:r>
            <a:r>
              <a:rPr lang="en-US" dirty="0" err="1" smtClean="0">
                <a:latin typeface="+mn-lt"/>
              </a:rPr>
              <a:t>avg</a:t>
            </a:r>
            <a:r>
              <a:rPr lang="en-US" dirty="0" smtClean="0">
                <a:latin typeface="+mn-lt"/>
              </a:rPr>
              <a:t> population age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Low birth rate, increasing life expectancy and aging population 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Sustainability and good health are important considerations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Travel for nature, engaging with locals, learn/explore and lifestyle 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Increasingly using travel website in the decision making process</a:t>
            </a:r>
            <a:endParaRPr lang="en-US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Consumer Travel Profile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821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GLOBAL TRAVEL TRENDS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16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708044"/>
              </p:ext>
            </p:extLst>
          </p:nvPr>
        </p:nvGraphicFramePr>
        <p:xfrm>
          <a:off x="457200" y="1397000"/>
          <a:ext cx="8382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6606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LEVERAGING SPECIAL EVENTS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17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1676400"/>
            <a:ext cx="2590800" cy="1600200"/>
          </a:xfrm>
          <a:prstGeom prst="ellipse">
            <a:avLst/>
          </a:prstGeom>
          <a:noFill/>
          <a:ln>
            <a:solidFill>
              <a:srgbClr val="E75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4495800"/>
            <a:ext cx="2590800" cy="1600200"/>
          </a:xfrm>
          <a:prstGeom prst="ellipse">
            <a:avLst/>
          </a:prstGeom>
          <a:noFill/>
          <a:ln>
            <a:solidFill>
              <a:srgbClr val="E75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6706" y="1676400"/>
            <a:ext cx="2590800" cy="1600200"/>
          </a:xfrm>
          <a:prstGeom prst="ellipse">
            <a:avLst/>
          </a:prstGeom>
          <a:noFill/>
          <a:ln>
            <a:solidFill>
              <a:srgbClr val="E75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4495800"/>
            <a:ext cx="2590800" cy="1600200"/>
          </a:xfrm>
          <a:prstGeom prst="ellipse">
            <a:avLst/>
          </a:prstGeom>
          <a:noFill/>
          <a:ln>
            <a:solidFill>
              <a:srgbClr val="E75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8894" y="213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ATTRACT MEDIA ATTENTION</a:t>
            </a:r>
            <a:endParaRPr lang="en-US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206" y="217530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POSITION DESTINATION</a:t>
            </a:r>
            <a:endParaRPr lang="en-US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497273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BUILD BRAND AWARENESS</a:t>
            </a:r>
            <a:endParaRPr lang="en-US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+mn-lt"/>
              </a:rPr>
              <a:t>ATTRACT VISITORS </a:t>
            </a:r>
            <a:endParaRPr lang="en-US" b="1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3124200"/>
            <a:ext cx="2590800" cy="1600200"/>
          </a:xfrm>
          <a:prstGeom prst="ellipse">
            <a:avLst/>
          </a:prstGeom>
          <a:noFill/>
          <a:ln>
            <a:solidFill>
              <a:srgbClr val="E75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05200" y="3745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+mn-lt"/>
              </a:rPr>
              <a:t>BUILD MARKETS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116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4" grpId="0"/>
      <p:bldP spid="11" grpId="0"/>
      <p:bldP spid="12" grpId="0"/>
      <p:bldP spid="13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PROMOTING EVENTS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18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" y="2142068"/>
            <a:ext cx="1600200" cy="1600200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749510" y="2159000"/>
            <a:ext cx="1631172" cy="1631172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953000" y="2159000"/>
            <a:ext cx="1616372" cy="1616372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070425" y="2158999"/>
            <a:ext cx="1616375" cy="1616375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899756" y="2285998"/>
            <a:ext cx="1301317" cy="1301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531" y="2285999"/>
            <a:ext cx="1265131" cy="1334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241" y="2471072"/>
            <a:ext cx="1312357" cy="875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50" y="2471071"/>
            <a:ext cx="1321450" cy="8787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400" y="398148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JTB social media channels 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8428" y="3987226"/>
            <a:ext cx="1631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Traditional media </a:t>
            </a:r>
            <a:endParaRPr lang="en-US" sz="16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2266" y="3987226"/>
            <a:ext cx="1616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JTB sales team</a:t>
            </a:r>
            <a:endParaRPr lang="en-US" sz="1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6625" y="3987225"/>
            <a:ext cx="161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Social media influencers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PROMOTION WINDOW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19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2142068"/>
            <a:ext cx="1600200" cy="1600200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159000"/>
            <a:ext cx="1631172" cy="1631172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365362" y="2159000"/>
            <a:ext cx="1616372" cy="1616372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3981482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NORTH AMERICANS</a:t>
            </a:r>
            <a:endParaRPr lang="en-US" sz="22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6518" y="3987226"/>
            <a:ext cx="1631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LATIN AMERICANS</a:t>
            </a:r>
            <a:endParaRPr lang="en-US" sz="22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987226"/>
            <a:ext cx="1616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EUROPEANS</a:t>
            </a:r>
            <a:endParaRPr lang="en-US" sz="22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2568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29%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90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45%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2590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38%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19592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Percentage of </a:t>
            </a:r>
            <a:r>
              <a:rPr lang="en-US" i="1" dirty="0" err="1" smtClean="0">
                <a:latin typeface="+mn-lt"/>
              </a:rPr>
              <a:t>travellers</a:t>
            </a:r>
            <a:r>
              <a:rPr lang="en-US" i="1" dirty="0" smtClean="0">
                <a:latin typeface="+mn-lt"/>
              </a:rPr>
              <a:t> booking travel 60+ days out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432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2" grpId="0"/>
      <p:bldP spid="25" grpId="0"/>
      <p:bldP spid="26" grpId="0"/>
      <p:bldP spid="16" grpId="0"/>
      <p:bldP spid="17" grpId="0"/>
      <p:bldP spid="2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219200"/>
          </a:xfrm>
        </p:spPr>
        <p:txBody>
          <a:bodyPr/>
          <a:lstStyle/>
          <a:p>
            <a:r>
              <a:rPr lang="en-US" sz="3000" dirty="0" smtClean="0">
                <a:latin typeface="Arial" charset="0"/>
              </a:rPr>
              <a:t>2016 ACHIEVEMENTS </a:t>
            </a:r>
            <a:r>
              <a:rPr lang="mr-IN" sz="3000" dirty="0" smtClean="0">
                <a:latin typeface="Arial" charset="0"/>
              </a:rPr>
              <a:t>–</a:t>
            </a:r>
            <a:r>
              <a:rPr lang="en-US" sz="3000" dirty="0" smtClean="0">
                <a:latin typeface="Arial" charset="0"/>
              </a:rPr>
              <a:t> JAMAICA HOUSE</a:t>
            </a:r>
            <a:endParaRPr lang="en-US" sz="3000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2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64426434"/>
              </p:ext>
            </p:extLst>
          </p:nvPr>
        </p:nvGraphicFramePr>
        <p:xfrm>
          <a:off x="838200" y="1346200"/>
          <a:ext cx="7467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253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APPLICATION PROCESS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20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2142068"/>
            <a:ext cx="1600200" cy="1600200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159000"/>
            <a:ext cx="1631172" cy="1631172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365362" y="2159000"/>
            <a:ext cx="1616372" cy="1616372"/>
          </a:xfrm>
          <a:prstGeom prst="ellipse">
            <a:avLst/>
          </a:prstGeom>
          <a:solidFill>
            <a:srgbClr val="ED509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3981482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BOOKING WINDOW</a:t>
            </a:r>
            <a:endParaRPr lang="en-US" sz="22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3987225"/>
            <a:ext cx="1822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PROMOTION</a:t>
            </a:r>
            <a:endParaRPr lang="en-US" sz="22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5362" y="3981482"/>
            <a:ext cx="190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latin typeface="+mn-lt"/>
              </a:rPr>
              <a:t>EVENT APPLICATION</a:t>
            </a:r>
            <a:endParaRPr lang="en-US" sz="22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2691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+mn-lt"/>
              </a:rPr>
              <a:t>3 MTHS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2691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3 MTHS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271254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1 MTH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845" y="5181601"/>
            <a:ext cx="735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00"/>
                </a:solidFill>
                <a:latin typeface="+mn-lt"/>
              </a:rPr>
              <a:t>MIN 7 MONTH LEAD TIME</a:t>
            </a:r>
            <a:endParaRPr lang="en-US" sz="40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573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2" grpId="0"/>
      <p:bldP spid="25" grpId="0"/>
      <p:bldP spid="26" grpId="0"/>
      <p:bldP spid="16" grpId="0"/>
      <p:bldP spid="17" grpId="0"/>
      <p:bldP spid="2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1000" y="448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TIPS FOR SUCCESS 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21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355899"/>
              </p:ext>
            </p:extLst>
          </p:nvPr>
        </p:nvGraphicFramePr>
        <p:xfrm>
          <a:off x="914400" y="1473200"/>
          <a:ext cx="7543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8849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10800" cy="69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33400" y="4389438"/>
            <a:ext cx="10210800" cy="1858962"/>
          </a:xfrm>
          <a:prstGeom prst="rect">
            <a:avLst/>
          </a:prstGeom>
          <a:solidFill>
            <a:schemeClr val="lt1">
              <a:alpha val="7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4" descr="S:\NYC-DRF-GEN\CLIENTS-C-L\JAMAICA\GENERAL\ACCOUNT_SVCS\Creative\Home of All Right\Style Guide and Assets\LOGO\RGB\PNG\Tagline Vertical Bottom RGB\JAM_TVB_P_CP_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405312"/>
            <a:ext cx="41624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6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2016 ACHIEVEMENTS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UK 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3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34892"/>
              </p:ext>
            </p:extLst>
          </p:nvPr>
        </p:nvGraphicFramePr>
        <p:xfrm>
          <a:off x="1219200" y="1397000"/>
          <a:ext cx="7467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814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2016 ACHIEVEMENTS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THE AMERICAS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4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155019"/>
              </p:ext>
            </p:extLst>
          </p:nvPr>
        </p:nvGraphicFramePr>
        <p:xfrm>
          <a:off x="838200" y="1346200"/>
          <a:ext cx="7467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083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2016 ACHIEVEMENTS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ARRIVALS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5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295400"/>
            <a:ext cx="9144000" cy="523735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2016 ACHIEVEMENTS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ARRIVALS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6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53266"/>
            <a:ext cx="8763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6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2016 ACHIEVEMENTS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ARRIVALS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7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3" y="1841500"/>
            <a:ext cx="8197014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33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3649" y="5524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EVENTS &amp; THE MARKETING MIX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8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HOW IMPORTANT ARE EVENTS TO JTB?</a:t>
            </a:r>
            <a:endParaRPr lang="en-US" sz="2400" b="1"/>
          </a:p>
        </p:txBody>
      </p:sp>
      <p:sp>
        <p:nvSpPr>
          <p:cNvPr id="10" name="Frame 9"/>
          <p:cNvSpPr/>
          <p:nvPr/>
        </p:nvSpPr>
        <p:spPr>
          <a:xfrm>
            <a:off x="228601" y="2209800"/>
            <a:ext cx="3200400" cy="1295400"/>
          </a:xfrm>
          <a:prstGeom prst="frame">
            <a:avLst/>
          </a:prstGeom>
          <a:solidFill>
            <a:srgbClr val="ED50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1" y="2448521"/>
            <a:ext cx="1828800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MARDI GRAS</a:t>
            </a:r>
            <a:endParaRPr lang="en-US" sz="1400" b="1" dirty="0"/>
          </a:p>
        </p:txBody>
      </p:sp>
      <p:sp>
        <p:nvSpPr>
          <p:cNvPr id="26" name="Frame 25"/>
          <p:cNvSpPr/>
          <p:nvPr/>
        </p:nvSpPr>
        <p:spPr>
          <a:xfrm>
            <a:off x="3009900" y="3581400"/>
            <a:ext cx="3200400" cy="1295400"/>
          </a:xfrm>
          <a:prstGeom prst="frame">
            <a:avLst/>
          </a:prstGeom>
          <a:solidFill>
            <a:srgbClr val="ED50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0" y="3810000"/>
            <a:ext cx="1600200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ART BASEL</a:t>
            </a:r>
            <a:endParaRPr lang="en-US" sz="1400" b="1" dirty="0"/>
          </a:p>
        </p:txBody>
      </p:sp>
      <p:sp>
        <p:nvSpPr>
          <p:cNvPr id="27" name="Frame 26"/>
          <p:cNvSpPr/>
          <p:nvPr/>
        </p:nvSpPr>
        <p:spPr>
          <a:xfrm>
            <a:off x="5714998" y="2077740"/>
            <a:ext cx="3161853" cy="1427460"/>
          </a:xfrm>
          <a:prstGeom prst="frame">
            <a:avLst/>
          </a:prstGeom>
          <a:solidFill>
            <a:srgbClr val="ED50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49775" y="2448521"/>
            <a:ext cx="1524000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CARNIVAL</a:t>
            </a:r>
            <a:endParaRPr lang="en-US" sz="1400" b="1" dirty="0"/>
          </a:p>
        </p:txBody>
      </p:sp>
      <p:sp>
        <p:nvSpPr>
          <p:cNvPr id="28" name="Frame 27"/>
          <p:cNvSpPr/>
          <p:nvPr/>
        </p:nvSpPr>
        <p:spPr>
          <a:xfrm>
            <a:off x="217843" y="4953000"/>
            <a:ext cx="3200400" cy="1295400"/>
          </a:xfrm>
          <a:prstGeom prst="frame">
            <a:avLst/>
          </a:prstGeom>
          <a:solidFill>
            <a:srgbClr val="ED50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4400" y="5181600"/>
            <a:ext cx="1676401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COACHELLA</a:t>
            </a:r>
            <a:endParaRPr lang="en-US" sz="1400" b="1" dirty="0"/>
          </a:p>
        </p:txBody>
      </p:sp>
      <p:sp>
        <p:nvSpPr>
          <p:cNvPr id="29" name="Frame 28"/>
          <p:cNvSpPr/>
          <p:nvPr/>
        </p:nvSpPr>
        <p:spPr>
          <a:xfrm>
            <a:off x="5676451" y="4953000"/>
            <a:ext cx="3200400" cy="1295400"/>
          </a:xfrm>
          <a:prstGeom prst="frame">
            <a:avLst/>
          </a:prstGeom>
          <a:solidFill>
            <a:srgbClr val="ED509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00351" y="5181600"/>
            <a:ext cx="1752600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OKTOBERFEST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2867620"/>
            <a:ext cx="2400300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1M+ VISITORS IN 2015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10301" y="2819402"/>
            <a:ext cx="2402948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6.8M VISITORS IN 2015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124200" y="4163020"/>
            <a:ext cx="2971800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$500M TO LOCAL ECONOMY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3649" y="5562601"/>
            <a:ext cx="2892951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$403M FOR LOCAL BUSINESS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28851" y="5610820"/>
            <a:ext cx="2895600" cy="408980"/>
          </a:xfrm>
          <a:prstGeom prst="fram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5-6M VISITORS ANNUALLY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63720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3" grpId="0"/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83649" y="5524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EVENTS &amp; THE MARKETING MIX</a:t>
            </a:r>
            <a:endParaRPr lang="en-US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C5AB4C3-80CC-7E42-B852-7FBA7766954E}" type="slidenum">
              <a:rPr lang="en-US" sz="1200">
                <a:solidFill>
                  <a:srgbClr val="898989"/>
                </a:solidFill>
                <a:latin typeface="Calibri" charset="0"/>
                <a:cs typeface="Kalinga" charset="0"/>
              </a:rPr>
              <a:pPr/>
              <a:t>9</a:t>
            </a:fld>
            <a:endParaRPr lang="en-US" sz="1200">
              <a:solidFill>
                <a:srgbClr val="898989"/>
              </a:solidFill>
              <a:latin typeface="Calibri" charset="0"/>
              <a:cs typeface="Kaling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HOW IMPORTANT ARE EVENTS TO JTB?</a:t>
            </a:r>
            <a:endParaRPr lang="en-US" sz="2400" b="1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6478847"/>
              </p:ext>
            </p:extLst>
          </p:nvPr>
        </p:nvGraphicFramePr>
        <p:xfrm>
          <a:off x="838200" y="2184419"/>
          <a:ext cx="7546448" cy="345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0014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51381</TotalTime>
  <Words>729</Words>
  <Application>Microsoft Office PowerPoint</Application>
  <PresentationFormat>On-screen Show (4:3)</PresentationFormat>
  <Paragraphs>156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MARKETING DESTINATION JAMAICA: Market Nuances, Managing the Message &amp; Media</vt:lpstr>
      <vt:lpstr>2016 ACHIEVEMENTS – JAMAICA HOUSE</vt:lpstr>
      <vt:lpstr>2016 ACHIEVEMENTS – UK </vt:lpstr>
      <vt:lpstr>2016 ACHIEVEMENTS – THE AMERICAS</vt:lpstr>
      <vt:lpstr>2016 ACHIEVEMENTS – ARRIVALS</vt:lpstr>
      <vt:lpstr>2016 ACHIEVEMENTS – ARRIVALS</vt:lpstr>
      <vt:lpstr>2016 ACHIEVEMENTS – ARRIVALS</vt:lpstr>
      <vt:lpstr>EVENTS &amp; THE MARKETING MIX</vt:lpstr>
      <vt:lpstr>EVENTS &amp; THE MARKETING MIX</vt:lpstr>
      <vt:lpstr>EVENTS &amp; THE MARKETING MIX</vt:lpstr>
      <vt:lpstr>MARKET PROFILE - USA</vt:lpstr>
      <vt:lpstr>MARKET PROFILE - CANADA</vt:lpstr>
      <vt:lpstr>MARKET PROFILE – LATIN AMERICA</vt:lpstr>
      <vt:lpstr>MARKET PROFILE – UK</vt:lpstr>
      <vt:lpstr>MARKET PROFILE – GERMANY</vt:lpstr>
      <vt:lpstr>GLOBAL TRAVEL TRENDS</vt:lpstr>
      <vt:lpstr>LEVERAGING SPECIAL EVENTS</vt:lpstr>
      <vt:lpstr>PROMOTING EVENTS</vt:lpstr>
      <vt:lpstr>PROMOTION WINDOW</vt:lpstr>
      <vt:lpstr>APPLICATION PROCESS</vt:lpstr>
      <vt:lpstr>TIPS FOR SUCCESS </vt:lpstr>
      <vt:lpstr>PowerPoint Presentation</vt:lpstr>
    </vt:vector>
  </TitlesOfParts>
  <Company>Ruder Finn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</dc:creator>
  <cp:lastModifiedBy>Lorna Robinson</cp:lastModifiedBy>
  <cp:revision>1617</cp:revision>
  <cp:lastPrinted>2016-12-21T16:17:06Z</cp:lastPrinted>
  <dcterms:created xsi:type="dcterms:W3CDTF">2013-11-26T15:02:46Z</dcterms:created>
  <dcterms:modified xsi:type="dcterms:W3CDTF">2017-03-28T18:29:59Z</dcterms:modified>
</cp:coreProperties>
</file>