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sldIdLst>
    <p:sldId id="267"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7E"/>
    <a:srgbClr val="C5357C"/>
    <a:srgbClr val="EFEEF0"/>
    <a:srgbClr val="FF008E"/>
    <a:srgbClr val="F5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85"/>
  </p:normalViewPr>
  <p:slideViewPr>
    <p:cSldViewPr snapToGrid="0" snapToObjects="1">
      <p:cViewPr>
        <p:scale>
          <a:sx n="94" d="100"/>
          <a:sy n="94" d="100"/>
        </p:scale>
        <p:origin x="-1680" y="10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82B12-F871-6946-A5B0-B792205C65FC}" type="datetimeFigureOut">
              <a:rPr lang="en-US" smtClean="0"/>
              <a:t>14/03/20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64D14-5794-2C42-A8A4-AECC3986142D}" type="slidenum">
              <a:rPr lang="en-US" smtClean="0"/>
              <a:t>‹#›</a:t>
            </a:fld>
            <a:endParaRPr lang="en-US"/>
          </a:p>
        </p:txBody>
      </p:sp>
    </p:spTree>
    <p:extLst>
      <p:ext uri="{BB962C8B-B14F-4D97-AF65-F5344CB8AC3E}">
        <p14:creationId xmlns:p14="http://schemas.microsoft.com/office/powerpoint/2010/main" val="246373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3C779-81A0-F14D-9DCB-9FD3499BCFBD}"/>
              </a:ext>
            </a:extLst>
          </p:cNvPr>
          <p:cNvSpPr>
            <a:spLocks noGrp="1"/>
          </p:cNvSpPr>
          <p:nvPr>
            <p:ph type="ctrTitle"/>
          </p:nvPr>
        </p:nvSpPr>
        <p:spPr>
          <a:xfrm>
            <a:off x="971550" y="1646133"/>
            <a:ext cx="5829300" cy="3501813"/>
          </a:xfrm>
        </p:spPr>
        <p:txBody>
          <a:bodyPr anchor="b"/>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xmlns="" id="{BFE3B15E-1E48-0D4C-A867-8AE805830F92}"/>
              </a:ext>
            </a:extLst>
          </p:cNvPr>
          <p:cNvSpPr>
            <a:spLocks noGrp="1"/>
          </p:cNvSpPr>
          <p:nvPr>
            <p:ph type="subTitle" idx="1"/>
          </p:nvPr>
        </p:nvSpPr>
        <p:spPr>
          <a:xfrm>
            <a:off x="971550" y="5282989"/>
            <a:ext cx="5829300" cy="2428451"/>
          </a:xfrm>
        </p:spPr>
        <p:txBody>
          <a:bodyPr/>
          <a:lstStyle>
            <a:lvl1pPr marL="0" indent="0" algn="ctr">
              <a:buNone/>
              <a:defRPr sz="2640"/>
            </a:lvl1pPr>
            <a:lvl2pPr marL="502931" indent="0" algn="ctr">
              <a:buNone/>
              <a:defRPr sz="2200"/>
            </a:lvl2pPr>
            <a:lvl3pPr marL="1005863" indent="0" algn="ctr">
              <a:buNone/>
              <a:defRPr sz="1980"/>
            </a:lvl3pPr>
            <a:lvl4pPr marL="1508794" indent="0" algn="ctr">
              <a:buNone/>
              <a:defRPr sz="1760"/>
            </a:lvl4pPr>
            <a:lvl5pPr marL="2011726" indent="0" algn="ctr">
              <a:buNone/>
              <a:defRPr sz="1760"/>
            </a:lvl5pPr>
            <a:lvl6pPr marL="2514657" indent="0" algn="ctr">
              <a:buNone/>
              <a:defRPr sz="1760"/>
            </a:lvl6pPr>
            <a:lvl7pPr marL="3017589" indent="0" algn="ctr">
              <a:buNone/>
              <a:defRPr sz="1760"/>
            </a:lvl7pPr>
            <a:lvl8pPr marL="3520520" indent="0" algn="ctr">
              <a:buNone/>
              <a:defRPr sz="1760"/>
            </a:lvl8pPr>
            <a:lvl9pPr marL="4023451" indent="0" algn="ctr">
              <a:buNone/>
              <a:defRPr sz="1760"/>
            </a:lvl9pPr>
          </a:lstStyle>
          <a:p>
            <a:r>
              <a:rPr lang="en-US"/>
              <a:t>Click to edit Master subtitle style</a:t>
            </a:r>
          </a:p>
        </p:txBody>
      </p:sp>
      <p:sp>
        <p:nvSpPr>
          <p:cNvPr id="4" name="Date Placeholder 3">
            <a:extLst>
              <a:ext uri="{FF2B5EF4-FFF2-40B4-BE49-F238E27FC236}">
                <a16:creationId xmlns:a16="http://schemas.microsoft.com/office/drawing/2014/main" xmlns="" id="{2D0037B4-673B-5D4B-ADCC-E3BD2C8037BD}"/>
              </a:ext>
            </a:extLst>
          </p:cNvPr>
          <p:cNvSpPr>
            <a:spLocks noGrp="1"/>
          </p:cNvSpPr>
          <p:nvPr>
            <p:ph type="dt" sz="half" idx="10"/>
          </p:nvPr>
        </p:nvSpPr>
        <p:spPr/>
        <p:txBody>
          <a:bodyPr/>
          <a:lstStyle/>
          <a:p>
            <a:fld id="{9CD590AD-E5C9-954F-809E-B64ED5798FE9}" type="datetime1">
              <a:rPr lang="en-US" smtClean="0"/>
              <a:t>14/03/20</a:t>
            </a:fld>
            <a:endParaRPr lang="en-US"/>
          </a:p>
        </p:txBody>
      </p:sp>
      <p:sp>
        <p:nvSpPr>
          <p:cNvPr id="5" name="Footer Placeholder 4">
            <a:extLst>
              <a:ext uri="{FF2B5EF4-FFF2-40B4-BE49-F238E27FC236}">
                <a16:creationId xmlns:a16="http://schemas.microsoft.com/office/drawing/2014/main" xmlns="" id="{22F6C401-D28D-414A-9AFE-4EA367E74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3B4074-9711-BB48-B562-8CA0993657E0}"/>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317702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7DAFA-3256-C84F-AB25-554D3BC8D6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ED798AC-EACA-2848-9A42-067ED844A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0720E9-B4AF-B342-8D49-F20DDA921FD3}"/>
              </a:ext>
            </a:extLst>
          </p:cNvPr>
          <p:cNvSpPr>
            <a:spLocks noGrp="1"/>
          </p:cNvSpPr>
          <p:nvPr>
            <p:ph type="dt" sz="half" idx="10"/>
          </p:nvPr>
        </p:nvSpPr>
        <p:spPr/>
        <p:txBody>
          <a:bodyPr/>
          <a:lstStyle/>
          <a:p>
            <a:fld id="{2568E885-18C3-274F-9ECE-C18E0A87FEDE}" type="datetime1">
              <a:rPr lang="en-US" smtClean="0"/>
              <a:t>14/03/20</a:t>
            </a:fld>
            <a:endParaRPr lang="en-US"/>
          </a:p>
        </p:txBody>
      </p:sp>
      <p:sp>
        <p:nvSpPr>
          <p:cNvPr id="5" name="Footer Placeholder 4">
            <a:extLst>
              <a:ext uri="{FF2B5EF4-FFF2-40B4-BE49-F238E27FC236}">
                <a16:creationId xmlns:a16="http://schemas.microsoft.com/office/drawing/2014/main" xmlns="" id="{6DD0D5A8-22C9-AE40-9C99-CBF86CD44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4083E4-E01A-E240-BEC5-C269E5701589}"/>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3084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E8BB32-C4DE-FB49-9A04-72A17CC193EE}"/>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4B8DBD3-C987-5B41-808C-5A65C16F8BD3}"/>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8ED11F-C095-354C-BA95-117BBD5B41E7}"/>
              </a:ext>
            </a:extLst>
          </p:cNvPr>
          <p:cNvSpPr>
            <a:spLocks noGrp="1"/>
          </p:cNvSpPr>
          <p:nvPr>
            <p:ph type="dt" sz="half" idx="10"/>
          </p:nvPr>
        </p:nvSpPr>
        <p:spPr/>
        <p:txBody>
          <a:bodyPr/>
          <a:lstStyle/>
          <a:p>
            <a:fld id="{CF29A8ED-28FF-A143-9F0A-A1606D9F7F71}" type="datetime1">
              <a:rPr lang="en-US" smtClean="0"/>
              <a:t>14/03/20</a:t>
            </a:fld>
            <a:endParaRPr lang="en-US"/>
          </a:p>
        </p:txBody>
      </p:sp>
      <p:sp>
        <p:nvSpPr>
          <p:cNvPr id="5" name="Footer Placeholder 4">
            <a:extLst>
              <a:ext uri="{FF2B5EF4-FFF2-40B4-BE49-F238E27FC236}">
                <a16:creationId xmlns:a16="http://schemas.microsoft.com/office/drawing/2014/main" xmlns="" id="{85819ADF-6870-AD42-90AB-D32EC1910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31C6FB-FD54-F042-8BD7-FF47DFD6D5C7}"/>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307085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C6106-D518-AE4C-9CA4-4F66920FB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45580A1-CEED-664F-B7A2-56057F1B1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777276-0A50-FA4D-B1A5-A1A934109154}"/>
              </a:ext>
            </a:extLst>
          </p:cNvPr>
          <p:cNvSpPr>
            <a:spLocks noGrp="1"/>
          </p:cNvSpPr>
          <p:nvPr>
            <p:ph type="dt" sz="half" idx="10"/>
          </p:nvPr>
        </p:nvSpPr>
        <p:spPr/>
        <p:txBody>
          <a:bodyPr/>
          <a:lstStyle/>
          <a:p>
            <a:fld id="{44656744-07D2-3B44-BFE9-87FAA105F566}" type="datetime1">
              <a:rPr lang="en-US" smtClean="0"/>
              <a:t>14/03/20</a:t>
            </a:fld>
            <a:endParaRPr lang="en-US"/>
          </a:p>
        </p:txBody>
      </p:sp>
      <p:sp>
        <p:nvSpPr>
          <p:cNvPr id="5" name="Footer Placeholder 4">
            <a:extLst>
              <a:ext uri="{FF2B5EF4-FFF2-40B4-BE49-F238E27FC236}">
                <a16:creationId xmlns:a16="http://schemas.microsoft.com/office/drawing/2014/main" xmlns="" id="{F9C76592-55F6-C740-B592-9D1EFCDEF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5C97C1-FA04-9846-988C-9B7015AF0323}"/>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3302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36549-8068-1044-887C-B4085E424478}"/>
              </a:ext>
            </a:extLst>
          </p:cNvPr>
          <p:cNvSpPr>
            <a:spLocks noGrp="1"/>
          </p:cNvSpPr>
          <p:nvPr>
            <p:ph type="title"/>
          </p:nvPr>
        </p:nvSpPr>
        <p:spPr>
          <a:xfrm>
            <a:off x="530305" y="2507618"/>
            <a:ext cx="6703695" cy="4184014"/>
          </a:xfrm>
        </p:spPr>
        <p:txBody>
          <a:bodyPr anchor="b"/>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xmlns="" id="{E2EAA529-FC24-1440-9F1E-5EDB8C75705F}"/>
              </a:ext>
            </a:extLst>
          </p:cNvPr>
          <p:cNvSpPr>
            <a:spLocks noGrp="1"/>
          </p:cNvSpPr>
          <p:nvPr>
            <p:ph type="body" idx="1"/>
          </p:nvPr>
        </p:nvSpPr>
        <p:spPr>
          <a:xfrm>
            <a:off x="530305" y="6731215"/>
            <a:ext cx="6703695" cy="2200274"/>
          </a:xfrm>
        </p:spPr>
        <p:txBody>
          <a:bodyPr/>
          <a:lstStyle>
            <a:lvl1pPr marL="0" indent="0">
              <a:buNone/>
              <a:defRPr sz="2640">
                <a:solidFill>
                  <a:schemeClr val="tx1">
                    <a:tint val="75000"/>
                  </a:schemeClr>
                </a:solidFill>
              </a:defRPr>
            </a:lvl1pPr>
            <a:lvl2pPr marL="502931" indent="0">
              <a:buNone/>
              <a:defRPr sz="2200">
                <a:solidFill>
                  <a:schemeClr val="tx1">
                    <a:tint val="75000"/>
                  </a:schemeClr>
                </a:solidFill>
              </a:defRPr>
            </a:lvl2pPr>
            <a:lvl3pPr marL="1005863" indent="0">
              <a:buNone/>
              <a:defRPr sz="1980">
                <a:solidFill>
                  <a:schemeClr val="tx1">
                    <a:tint val="75000"/>
                  </a:schemeClr>
                </a:solidFill>
              </a:defRPr>
            </a:lvl3pPr>
            <a:lvl4pPr marL="1508794" indent="0">
              <a:buNone/>
              <a:defRPr sz="1760">
                <a:solidFill>
                  <a:schemeClr val="tx1">
                    <a:tint val="75000"/>
                  </a:schemeClr>
                </a:solidFill>
              </a:defRPr>
            </a:lvl4pPr>
            <a:lvl5pPr marL="2011726" indent="0">
              <a:buNone/>
              <a:defRPr sz="1760">
                <a:solidFill>
                  <a:schemeClr val="tx1">
                    <a:tint val="75000"/>
                  </a:schemeClr>
                </a:solidFill>
              </a:defRPr>
            </a:lvl5pPr>
            <a:lvl6pPr marL="2514657" indent="0">
              <a:buNone/>
              <a:defRPr sz="1760">
                <a:solidFill>
                  <a:schemeClr val="tx1">
                    <a:tint val="75000"/>
                  </a:schemeClr>
                </a:solidFill>
              </a:defRPr>
            </a:lvl6pPr>
            <a:lvl7pPr marL="3017589" indent="0">
              <a:buNone/>
              <a:defRPr sz="1760">
                <a:solidFill>
                  <a:schemeClr val="tx1">
                    <a:tint val="75000"/>
                  </a:schemeClr>
                </a:solidFill>
              </a:defRPr>
            </a:lvl7pPr>
            <a:lvl8pPr marL="3520520" indent="0">
              <a:buNone/>
              <a:defRPr sz="1760">
                <a:solidFill>
                  <a:schemeClr val="tx1">
                    <a:tint val="75000"/>
                  </a:schemeClr>
                </a:solidFill>
              </a:defRPr>
            </a:lvl8pPr>
            <a:lvl9pPr marL="4023451" indent="0">
              <a:buNone/>
              <a:defRPr sz="1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C691BB9-98A6-1641-9533-22D6CDAC411A}"/>
              </a:ext>
            </a:extLst>
          </p:cNvPr>
          <p:cNvSpPr>
            <a:spLocks noGrp="1"/>
          </p:cNvSpPr>
          <p:nvPr>
            <p:ph type="dt" sz="half" idx="10"/>
          </p:nvPr>
        </p:nvSpPr>
        <p:spPr/>
        <p:txBody>
          <a:bodyPr/>
          <a:lstStyle/>
          <a:p>
            <a:fld id="{33AB3DFF-4560-1D47-AF9A-81332094D830}" type="datetime1">
              <a:rPr lang="en-US" smtClean="0"/>
              <a:t>14/03/20</a:t>
            </a:fld>
            <a:endParaRPr lang="en-US"/>
          </a:p>
        </p:txBody>
      </p:sp>
      <p:sp>
        <p:nvSpPr>
          <p:cNvPr id="5" name="Footer Placeholder 4">
            <a:extLst>
              <a:ext uri="{FF2B5EF4-FFF2-40B4-BE49-F238E27FC236}">
                <a16:creationId xmlns:a16="http://schemas.microsoft.com/office/drawing/2014/main" xmlns="" id="{DC6F1802-2D74-2041-9F3F-25886A80F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C21F44-1144-6640-8A6D-88E8402629E5}"/>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18249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7763B-BE0D-434C-8103-B6CB53E0A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36E2A3-34B3-5B48-BB63-F4C943408549}"/>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8929E94-109A-094F-BE82-B5A353B419DE}"/>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C788261-9FE4-6C42-9CCF-797DDF30966A}"/>
              </a:ext>
            </a:extLst>
          </p:cNvPr>
          <p:cNvSpPr>
            <a:spLocks noGrp="1"/>
          </p:cNvSpPr>
          <p:nvPr>
            <p:ph type="dt" sz="half" idx="10"/>
          </p:nvPr>
        </p:nvSpPr>
        <p:spPr/>
        <p:txBody>
          <a:bodyPr/>
          <a:lstStyle/>
          <a:p>
            <a:fld id="{841445FC-8D58-4A4F-BA0F-0106B69F4C3F}" type="datetime1">
              <a:rPr lang="en-US" smtClean="0"/>
              <a:t>14/03/20</a:t>
            </a:fld>
            <a:endParaRPr lang="en-US"/>
          </a:p>
        </p:txBody>
      </p:sp>
      <p:sp>
        <p:nvSpPr>
          <p:cNvPr id="6" name="Footer Placeholder 5">
            <a:extLst>
              <a:ext uri="{FF2B5EF4-FFF2-40B4-BE49-F238E27FC236}">
                <a16:creationId xmlns:a16="http://schemas.microsoft.com/office/drawing/2014/main" xmlns="" id="{A561ADBC-B4FC-F649-83BC-07499DE94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A42236-7DE7-AC40-B2A8-287E9BC09609}"/>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21361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F06A5-F17B-6F45-BE48-52ACEEC70E28}"/>
              </a:ext>
            </a:extLst>
          </p:cNvPr>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1AF1B6-EE07-5740-85F4-B0314E14B0B2}"/>
              </a:ext>
            </a:extLst>
          </p:cNvPr>
          <p:cNvSpPr>
            <a:spLocks noGrp="1"/>
          </p:cNvSpPr>
          <p:nvPr>
            <p:ph type="body" idx="1"/>
          </p:nvPr>
        </p:nvSpPr>
        <p:spPr>
          <a:xfrm>
            <a:off x="535366" y="2465706"/>
            <a:ext cx="3288089" cy="1208404"/>
          </a:xfrm>
        </p:spPr>
        <p:txBody>
          <a:bodyPr anchor="b"/>
          <a:lstStyle>
            <a:lvl1pPr marL="0" indent="0">
              <a:buNone/>
              <a:defRPr sz="2640" b="1"/>
            </a:lvl1pPr>
            <a:lvl2pPr marL="502931" indent="0">
              <a:buNone/>
              <a:defRPr sz="2200" b="1"/>
            </a:lvl2pPr>
            <a:lvl3pPr marL="1005863" indent="0">
              <a:buNone/>
              <a:defRPr sz="1980" b="1"/>
            </a:lvl3pPr>
            <a:lvl4pPr marL="1508794" indent="0">
              <a:buNone/>
              <a:defRPr sz="1760" b="1"/>
            </a:lvl4pPr>
            <a:lvl5pPr marL="2011726" indent="0">
              <a:buNone/>
              <a:defRPr sz="1760" b="1"/>
            </a:lvl5pPr>
            <a:lvl6pPr marL="2514657" indent="0">
              <a:buNone/>
              <a:defRPr sz="1760" b="1"/>
            </a:lvl6pPr>
            <a:lvl7pPr marL="3017589" indent="0">
              <a:buNone/>
              <a:defRPr sz="1760" b="1"/>
            </a:lvl7pPr>
            <a:lvl8pPr marL="3520520" indent="0">
              <a:buNone/>
              <a:defRPr sz="1760" b="1"/>
            </a:lvl8pPr>
            <a:lvl9pPr marL="4023451" indent="0">
              <a:buNone/>
              <a:defRPr sz="176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4BFBA6-0CD7-BB46-9B79-C1A279EE7C3E}"/>
              </a:ext>
            </a:extLst>
          </p:cNvPr>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FCAE6A3-321B-A34C-8D04-330BD3C3A151}"/>
              </a:ext>
            </a:extLst>
          </p:cNvPr>
          <p:cNvSpPr>
            <a:spLocks noGrp="1"/>
          </p:cNvSpPr>
          <p:nvPr>
            <p:ph type="body" sz="quarter" idx="3"/>
          </p:nvPr>
        </p:nvSpPr>
        <p:spPr>
          <a:xfrm>
            <a:off x="3934778" y="2465706"/>
            <a:ext cx="3304282" cy="1208404"/>
          </a:xfrm>
        </p:spPr>
        <p:txBody>
          <a:bodyPr anchor="b"/>
          <a:lstStyle>
            <a:lvl1pPr marL="0" indent="0">
              <a:buNone/>
              <a:defRPr sz="2640" b="1"/>
            </a:lvl1pPr>
            <a:lvl2pPr marL="502931" indent="0">
              <a:buNone/>
              <a:defRPr sz="2200" b="1"/>
            </a:lvl2pPr>
            <a:lvl3pPr marL="1005863" indent="0">
              <a:buNone/>
              <a:defRPr sz="1980" b="1"/>
            </a:lvl3pPr>
            <a:lvl4pPr marL="1508794" indent="0">
              <a:buNone/>
              <a:defRPr sz="1760" b="1"/>
            </a:lvl4pPr>
            <a:lvl5pPr marL="2011726" indent="0">
              <a:buNone/>
              <a:defRPr sz="1760" b="1"/>
            </a:lvl5pPr>
            <a:lvl6pPr marL="2514657" indent="0">
              <a:buNone/>
              <a:defRPr sz="1760" b="1"/>
            </a:lvl6pPr>
            <a:lvl7pPr marL="3017589" indent="0">
              <a:buNone/>
              <a:defRPr sz="1760" b="1"/>
            </a:lvl7pPr>
            <a:lvl8pPr marL="3520520" indent="0">
              <a:buNone/>
              <a:defRPr sz="1760" b="1"/>
            </a:lvl8pPr>
            <a:lvl9pPr marL="4023451" indent="0">
              <a:buNone/>
              <a:defRPr sz="176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533CEC-07F0-024C-B55A-3229457576CB}"/>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65F5DD5-2B39-994B-ACF3-8BA80B5D7DF4}"/>
              </a:ext>
            </a:extLst>
          </p:cNvPr>
          <p:cNvSpPr>
            <a:spLocks noGrp="1"/>
          </p:cNvSpPr>
          <p:nvPr>
            <p:ph type="dt" sz="half" idx="10"/>
          </p:nvPr>
        </p:nvSpPr>
        <p:spPr/>
        <p:txBody>
          <a:bodyPr/>
          <a:lstStyle/>
          <a:p>
            <a:fld id="{F7202807-1BA0-3D43-B3E8-138F9464B26B}" type="datetime1">
              <a:rPr lang="en-US" smtClean="0"/>
              <a:t>14/03/20</a:t>
            </a:fld>
            <a:endParaRPr lang="en-US"/>
          </a:p>
        </p:txBody>
      </p:sp>
      <p:sp>
        <p:nvSpPr>
          <p:cNvPr id="8" name="Footer Placeholder 7">
            <a:extLst>
              <a:ext uri="{FF2B5EF4-FFF2-40B4-BE49-F238E27FC236}">
                <a16:creationId xmlns:a16="http://schemas.microsoft.com/office/drawing/2014/main" xmlns="" id="{09C9907E-C656-D84E-9F52-2521BEE564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A4BF83C-BE21-DC44-8BAB-385153B00253}"/>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10661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303C2-7740-8A43-B625-C053DEBE0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D7B2DE8-32EB-B745-9349-025AFC7F08EC}"/>
              </a:ext>
            </a:extLst>
          </p:cNvPr>
          <p:cNvSpPr>
            <a:spLocks noGrp="1"/>
          </p:cNvSpPr>
          <p:nvPr>
            <p:ph type="dt" sz="half" idx="10"/>
          </p:nvPr>
        </p:nvSpPr>
        <p:spPr/>
        <p:txBody>
          <a:bodyPr/>
          <a:lstStyle/>
          <a:p>
            <a:fld id="{B7B2F484-A3A8-E44F-AC9B-01D7B61DF719}" type="datetime1">
              <a:rPr lang="en-US" smtClean="0"/>
              <a:t>14/03/20</a:t>
            </a:fld>
            <a:endParaRPr lang="en-US"/>
          </a:p>
        </p:txBody>
      </p:sp>
      <p:sp>
        <p:nvSpPr>
          <p:cNvPr id="4" name="Footer Placeholder 3">
            <a:extLst>
              <a:ext uri="{FF2B5EF4-FFF2-40B4-BE49-F238E27FC236}">
                <a16:creationId xmlns:a16="http://schemas.microsoft.com/office/drawing/2014/main" xmlns="" id="{F77A8B2E-3C24-E446-BAE5-16954C403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ED568AB-FE96-6247-A1C0-4E85EFEEDD1E}"/>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421493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4B0958-EF77-034C-9A64-2465B34C0963}"/>
              </a:ext>
            </a:extLst>
          </p:cNvPr>
          <p:cNvSpPr>
            <a:spLocks noGrp="1"/>
          </p:cNvSpPr>
          <p:nvPr>
            <p:ph type="dt" sz="half" idx="10"/>
          </p:nvPr>
        </p:nvSpPr>
        <p:spPr/>
        <p:txBody>
          <a:bodyPr/>
          <a:lstStyle/>
          <a:p>
            <a:fld id="{3CDEFF51-4AED-E74B-91DB-7F969D366DA3}" type="datetime1">
              <a:rPr lang="en-US" smtClean="0"/>
              <a:t>14/03/20</a:t>
            </a:fld>
            <a:endParaRPr lang="en-US"/>
          </a:p>
        </p:txBody>
      </p:sp>
      <p:sp>
        <p:nvSpPr>
          <p:cNvPr id="3" name="Footer Placeholder 2">
            <a:extLst>
              <a:ext uri="{FF2B5EF4-FFF2-40B4-BE49-F238E27FC236}">
                <a16:creationId xmlns:a16="http://schemas.microsoft.com/office/drawing/2014/main" xmlns="" id="{0177B1E3-B657-6646-9C4B-CD59FCC41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573D389-2DE1-E04A-99EB-F8A08F14E54E}"/>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241864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BD227-636F-0B49-A7D1-926AFF71702B}"/>
              </a:ext>
            </a:extLst>
          </p:cNvPr>
          <p:cNvSpPr>
            <a:spLocks noGrp="1"/>
          </p:cNvSpPr>
          <p:nvPr>
            <p:ph type="title"/>
          </p:nvPr>
        </p:nvSpPr>
        <p:spPr>
          <a:xfrm>
            <a:off x="535365" y="670560"/>
            <a:ext cx="2506801" cy="2346960"/>
          </a:xfrm>
        </p:spPr>
        <p:txBody>
          <a:bodyPr anchor="b"/>
          <a:lstStyle>
            <a:lvl1pPr>
              <a:defRPr sz="3520"/>
            </a:lvl1pPr>
          </a:lstStyle>
          <a:p>
            <a:r>
              <a:rPr lang="en-US"/>
              <a:t>Click to edit Master title style</a:t>
            </a:r>
          </a:p>
        </p:txBody>
      </p:sp>
      <p:sp>
        <p:nvSpPr>
          <p:cNvPr id="3" name="Content Placeholder 2">
            <a:extLst>
              <a:ext uri="{FF2B5EF4-FFF2-40B4-BE49-F238E27FC236}">
                <a16:creationId xmlns:a16="http://schemas.microsoft.com/office/drawing/2014/main" xmlns="" id="{5E15E06B-9D7F-CC4E-AB52-B196076AE162}"/>
              </a:ext>
            </a:extLst>
          </p:cNvPr>
          <p:cNvSpPr>
            <a:spLocks noGrp="1"/>
          </p:cNvSpPr>
          <p:nvPr>
            <p:ph idx="1"/>
          </p:nvPr>
        </p:nvSpPr>
        <p:spPr>
          <a:xfrm>
            <a:off x="3304282" y="1448226"/>
            <a:ext cx="3934778" cy="71479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804A3B-9B3A-B64D-AF6A-DE2724F5BC52}"/>
              </a:ext>
            </a:extLst>
          </p:cNvPr>
          <p:cNvSpPr>
            <a:spLocks noGrp="1"/>
          </p:cNvSpPr>
          <p:nvPr>
            <p:ph type="body" sz="half" idx="2"/>
          </p:nvPr>
        </p:nvSpPr>
        <p:spPr>
          <a:xfrm>
            <a:off x="535365" y="3017520"/>
            <a:ext cx="2506801" cy="5590329"/>
          </a:xfrm>
        </p:spPr>
        <p:txBody>
          <a:bodyPr/>
          <a:lstStyle>
            <a:lvl1pPr marL="0" indent="0">
              <a:buNone/>
              <a:defRPr sz="1760"/>
            </a:lvl1pPr>
            <a:lvl2pPr marL="502931" indent="0">
              <a:buNone/>
              <a:defRPr sz="1540"/>
            </a:lvl2pPr>
            <a:lvl3pPr marL="1005863" indent="0">
              <a:buNone/>
              <a:defRPr sz="1320"/>
            </a:lvl3pPr>
            <a:lvl4pPr marL="1508794" indent="0">
              <a:buNone/>
              <a:defRPr sz="1100"/>
            </a:lvl4pPr>
            <a:lvl5pPr marL="2011726" indent="0">
              <a:buNone/>
              <a:defRPr sz="1100"/>
            </a:lvl5pPr>
            <a:lvl6pPr marL="2514657" indent="0">
              <a:buNone/>
              <a:defRPr sz="1100"/>
            </a:lvl6pPr>
            <a:lvl7pPr marL="3017589" indent="0">
              <a:buNone/>
              <a:defRPr sz="1100"/>
            </a:lvl7pPr>
            <a:lvl8pPr marL="3520520" indent="0">
              <a:buNone/>
              <a:defRPr sz="1100"/>
            </a:lvl8pPr>
            <a:lvl9pPr marL="40234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D1434-A0A1-CD43-8F84-B5774FB13283}"/>
              </a:ext>
            </a:extLst>
          </p:cNvPr>
          <p:cNvSpPr>
            <a:spLocks noGrp="1"/>
          </p:cNvSpPr>
          <p:nvPr>
            <p:ph type="dt" sz="half" idx="10"/>
          </p:nvPr>
        </p:nvSpPr>
        <p:spPr/>
        <p:txBody>
          <a:bodyPr/>
          <a:lstStyle/>
          <a:p>
            <a:fld id="{DA629CE3-B7F9-204E-BD22-865D9EC18E09}" type="datetime1">
              <a:rPr lang="en-US" smtClean="0"/>
              <a:t>14/03/20</a:t>
            </a:fld>
            <a:endParaRPr lang="en-US"/>
          </a:p>
        </p:txBody>
      </p:sp>
      <p:sp>
        <p:nvSpPr>
          <p:cNvPr id="6" name="Footer Placeholder 5">
            <a:extLst>
              <a:ext uri="{FF2B5EF4-FFF2-40B4-BE49-F238E27FC236}">
                <a16:creationId xmlns:a16="http://schemas.microsoft.com/office/drawing/2014/main" xmlns="" id="{4D6A1FE0-6556-364D-BD34-E41CA2CA7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A32983-62BC-C349-8664-FCED75E729E4}"/>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231817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01FA0-9494-424A-9C49-90D41A16C609}"/>
              </a:ext>
            </a:extLst>
          </p:cNvPr>
          <p:cNvSpPr>
            <a:spLocks noGrp="1"/>
          </p:cNvSpPr>
          <p:nvPr>
            <p:ph type="title"/>
          </p:nvPr>
        </p:nvSpPr>
        <p:spPr>
          <a:xfrm>
            <a:off x="535365" y="670560"/>
            <a:ext cx="2506801" cy="2346960"/>
          </a:xfrm>
        </p:spPr>
        <p:txBody>
          <a:bodyPr anchor="b"/>
          <a:lstStyle>
            <a:lvl1pPr>
              <a:defRPr sz="3520"/>
            </a:lvl1pPr>
          </a:lstStyle>
          <a:p>
            <a:r>
              <a:rPr lang="en-US"/>
              <a:t>Click to edit Master title style</a:t>
            </a:r>
          </a:p>
        </p:txBody>
      </p:sp>
      <p:sp>
        <p:nvSpPr>
          <p:cNvPr id="3" name="Picture Placeholder 2">
            <a:extLst>
              <a:ext uri="{FF2B5EF4-FFF2-40B4-BE49-F238E27FC236}">
                <a16:creationId xmlns:a16="http://schemas.microsoft.com/office/drawing/2014/main" xmlns="" id="{502EAD0B-884F-1041-9FD0-B1235FDA8D65}"/>
              </a:ext>
            </a:extLst>
          </p:cNvPr>
          <p:cNvSpPr>
            <a:spLocks noGrp="1"/>
          </p:cNvSpPr>
          <p:nvPr>
            <p:ph type="pic" idx="1"/>
          </p:nvPr>
        </p:nvSpPr>
        <p:spPr>
          <a:xfrm>
            <a:off x="3304282" y="1448226"/>
            <a:ext cx="3934778" cy="7147983"/>
          </a:xfrm>
        </p:spPr>
        <p:txBody>
          <a:bodyPr/>
          <a:lstStyle>
            <a:lvl1pPr marL="0" indent="0">
              <a:buNone/>
              <a:defRPr sz="3520"/>
            </a:lvl1pPr>
            <a:lvl2pPr marL="502931" indent="0">
              <a:buNone/>
              <a:defRPr sz="3080"/>
            </a:lvl2pPr>
            <a:lvl3pPr marL="1005863" indent="0">
              <a:buNone/>
              <a:defRPr sz="2640"/>
            </a:lvl3pPr>
            <a:lvl4pPr marL="1508794" indent="0">
              <a:buNone/>
              <a:defRPr sz="2200"/>
            </a:lvl4pPr>
            <a:lvl5pPr marL="2011726" indent="0">
              <a:buNone/>
              <a:defRPr sz="2200"/>
            </a:lvl5pPr>
            <a:lvl6pPr marL="2514657" indent="0">
              <a:buNone/>
              <a:defRPr sz="2200"/>
            </a:lvl6pPr>
            <a:lvl7pPr marL="3017589" indent="0">
              <a:buNone/>
              <a:defRPr sz="2200"/>
            </a:lvl7pPr>
            <a:lvl8pPr marL="3520520" indent="0">
              <a:buNone/>
              <a:defRPr sz="2200"/>
            </a:lvl8pPr>
            <a:lvl9pPr marL="4023451" indent="0">
              <a:buNone/>
              <a:defRPr sz="2200"/>
            </a:lvl9pPr>
          </a:lstStyle>
          <a:p>
            <a:r>
              <a:rPr lang="en-US"/>
              <a:t>Click icon to add picture</a:t>
            </a:r>
          </a:p>
        </p:txBody>
      </p:sp>
      <p:sp>
        <p:nvSpPr>
          <p:cNvPr id="4" name="Text Placeholder 3">
            <a:extLst>
              <a:ext uri="{FF2B5EF4-FFF2-40B4-BE49-F238E27FC236}">
                <a16:creationId xmlns:a16="http://schemas.microsoft.com/office/drawing/2014/main" xmlns="" id="{F6F9FAE2-ECE4-D745-B15A-382A3B9CDEBE}"/>
              </a:ext>
            </a:extLst>
          </p:cNvPr>
          <p:cNvSpPr>
            <a:spLocks noGrp="1"/>
          </p:cNvSpPr>
          <p:nvPr>
            <p:ph type="body" sz="half" idx="2"/>
          </p:nvPr>
        </p:nvSpPr>
        <p:spPr>
          <a:xfrm>
            <a:off x="535365" y="3017520"/>
            <a:ext cx="2506801" cy="5590329"/>
          </a:xfrm>
        </p:spPr>
        <p:txBody>
          <a:bodyPr/>
          <a:lstStyle>
            <a:lvl1pPr marL="0" indent="0">
              <a:buNone/>
              <a:defRPr sz="1760"/>
            </a:lvl1pPr>
            <a:lvl2pPr marL="502931" indent="0">
              <a:buNone/>
              <a:defRPr sz="1540"/>
            </a:lvl2pPr>
            <a:lvl3pPr marL="1005863" indent="0">
              <a:buNone/>
              <a:defRPr sz="1320"/>
            </a:lvl3pPr>
            <a:lvl4pPr marL="1508794" indent="0">
              <a:buNone/>
              <a:defRPr sz="1100"/>
            </a:lvl4pPr>
            <a:lvl5pPr marL="2011726" indent="0">
              <a:buNone/>
              <a:defRPr sz="1100"/>
            </a:lvl5pPr>
            <a:lvl6pPr marL="2514657" indent="0">
              <a:buNone/>
              <a:defRPr sz="1100"/>
            </a:lvl6pPr>
            <a:lvl7pPr marL="3017589" indent="0">
              <a:buNone/>
              <a:defRPr sz="1100"/>
            </a:lvl7pPr>
            <a:lvl8pPr marL="3520520" indent="0">
              <a:buNone/>
              <a:defRPr sz="1100"/>
            </a:lvl8pPr>
            <a:lvl9pPr marL="40234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1EB82E9A-DAFE-B646-8FDE-55D125918A7B}"/>
              </a:ext>
            </a:extLst>
          </p:cNvPr>
          <p:cNvSpPr>
            <a:spLocks noGrp="1"/>
          </p:cNvSpPr>
          <p:nvPr>
            <p:ph type="dt" sz="half" idx="10"/>
          </p:nvPr>
        </p:nvSpPr>
        <p:spPr/>
        <p:txBody>
          <a:bodyPr/>
          <a:lstStyle/>
          <a:p>
            <a:fld id="{16925653-0C1B-3A45-9927-C65527B510C5}" type="datetime1">
              <a:rPr lang="en-US" smtClean="0"/>
              <a:t>14/03/20</a:t>
            </a:fld>
            <a:endParaRPr lang="en-US"/>
          </a:p>
        </p:txBody>
      </p:sp>
      <p:sp>
        <p:nvSpPr>
          <p:cNvPr id="6" name="Footer Placeholder 5">
            <a:extLst>
              <a:ext uri="{FF2B5EF4-FFF2-40B4-BE49-F238E27FC236}">
                <a16:creationId xmlns:a16="http://schemas.microsoft.com/office/drawing/2014/main" xmlns="" id="{46B93E50-BD12-5645-A84F-9A623DC3C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2F3092-8523-B54A-BFF7-8FCC4BEE17C0}"/>
              </a:ext>
            </a:extLst>
          </p:cNvPr>
          <p:cNvSpPr>
            <a:spLocks noGrp="1"/>
          </p:cNvSpPr>
          <p:nvPr>
            <p:ph type="sldNum" sz="quarter" idx="12"/>
          </p:nvPr>
        </p:nvSpPr>
        <p:spPr/>
        <p:txBody>
          <a:bodyPr/>
          <a:lstStyle/>
          <a:p>
            <a:fld id="{65AF2FF3-E1ED-5841-A590-BA96E73627C2}" type="slidenum">
              <a:rPr lang="en-US" smtClean="0"/>
              <a:t>‹#›</a:t>
            </a:fld>
            <a:endParaRPr lang="en-US"/>
          </a:p>
        </p:txBody>
      </p:sp>
    </p:spTree>
    <p:extLst>
      <p:ext uri="{BB962C8B-B14F-4D97-AF65-F5344CB8AC3E}">
        <p14:creationId xmlns:p14="http://schemas.microsoft.com/office/powerpoint/2010/main" val="3857704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E4D5748-0FA0-E54D-A05E-5DB7DDAFC0B3}"/>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7270C2A-5D97-504F-B649-4876707BEB6D}"/>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5B3472-76BA-3649-9A66-767DE5C2A7E5}"/>
              </a:ext>
            </a:extLst>
          </p:cNvPr>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320">
                <a:solidFill>
                  <a:schemeClr val="tx1">
                    <a:tint val="75000"/>
                  </a:schemeClr>
                </a:solidFill>
              </a:defRPr>
            </a:lvl1pPr>
          </a:lstStyle>
          <a:p>
            <a:fld id="{84C4936E-9750-A448-94BA-CF88C4990221}" type="datetime1">
              <a:rPr lang="en-US" smtClean="0"/>
              <a:t>14/03/20</a:t>
            </a:fld>
            <a:endParaRPr lang="en-US"/>
          </a:p>
        </p:txBody>
      </p:sp>
      <p:sp>
        <p:nvSpPr>
          <p:cNvPr id="5" name="Footer Placeholder 4">
            <a:extLst>
              <a:ext uri="{FF2B5EF4-FFF2-40B4-BE49-F238E27FC236}">
                <a16:creationId xmlns:a16="http://schemas.microsoft.com/office/drawing/2014/main" xmlns="" id="{707F579D-C94F-124C-A4D4-98025BAB34E1}"/>
              </a:ext>
            </a:extLst>
          </p:cNvPr>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F70B032-B266-6C41-929C-1BF12EDA85A9}"/>
              </a:ext>
            </a:extLst>
          </p:cNvPr>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320">
                <a:solidFill>
                  <a:schemeClr val="tx1">
                    <a:tint val="75000"/>
                  </a:schemeClr>
                </a:solidFill>
              </a:defRPr>
            </a:lvl1pPr>
          </a:lstStyle>
          <a:p>
            <a:fld id="{65AF2FF3-E1ED-5841-A590-BA96E73627C2}" type="slidenum">
              <a:rPr lang="en-US" smtClean="0"/>
              <a:t>‹#›</a:t>
            </a:fld>
            <a:endParaRPr lang="en-US"/>
          </a:p>
        </p:txBody>
      </p:sp>
    </p:spTree>
    <p:extLst>
      <p:ext uri="{BB962C8B-B14F-4D97-AF65-F5344CB8AC3E}">
        <p14:creationId xmlns:p14="http://schemas.microsoft.com/office/powerpoint/2010/main" val="452898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005863"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6" indent="-251466" algn="l" defTabSz="1005863"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97" indent="-251466" algn="l" defTabSz="1005863"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29" indent="-251466" algn="l" defTabSz="1005863"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60" indent="-251466" algn="l" defTabSz="100586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91" indent="-251466" algn="l" defTabSz="100586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123" indent="-251466" algn="l" defTabSz="100586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9054" indent="-251466" algn="l" defTabSz="100586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86" indent="-251466" algn="l" defTabSz="100586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917" indent="-251466" algn="l" defTabSz="1005863"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63" rtl="0" eaLnBrk="1" latinLnBrk="0" hangingPunct="1">
        <a:defRPr sz="1980" kern="1200">
          <a:solidFill>
            <a:schemeClr val="tx1"/>
          </a:solidFill>
          <a:latin typeface="+mn-lt"/>
          <a:ea typeface="+mn-ea"/>
          <a:cs typeface="+mn-cs"/>
        </a:defRPr>
      </a:lvl1pPr>
      <a:lvl2pPr marL="502931" algn="l" defTabSz="1005863" rtl="0" eaLnBrk="1" latinLnBrk="0" hangingPunct="1">
        <a:defRPr sz="1980" kern="1200">
          <a:solidFill>
            <a:schemeClr val="tx1"/>
          </a:solidFill>
          <a:latin typeface="+mn-lt"/>
          <a:ea typeface="+mn-ea"/>
          <a:cs typeface="+mn-cs"/>
        </a:defRPr>
      </a:lvl2pPr>
      <a:lvl3pPr marL="1005863" algn="l" defTabSz="1005863" rtl="0" eaLnBrk="1" latinLnBrk="0" hangingPunct="1">
        <a:defRPr sz="1980" kern="1200">
          <a:solidFill>
            <a:schemeClr val="tx1"/>
          </a:solidFill>
          <a:latin typeface="+mn-lt"/>
          <a:ea typeface="+mn-ea"/>
          <a:cs typeface="+mn-cs"/>
        </a:defRPr>
      </a:lvl3pPr>
      <a:lvl4pPr marL="1508794" algn="l" defTabSz="1005863" rtl="0" eaLnBrk="1" latinLnBrk="0" hangingPunct="1">
        <a:defRPr sz="1980" kern="1200">
          <a:solidFill>
            <a:schemeClr val="tx1"/>
          </a:solidFill>
          <a:latin typeface="+mn-lt"/>
          <a:ea typeface="+mn-ea"/>
          <a:cs typeface="+mn-cs"/>
        </a:defRPr>
      </a:lvl4pPr>
      <a:lvl5pPr marL="2011726" algn="l" defTabSz="1005863" rtl="0" eaLnBrk="1" latinLnBrk="0" hangingPunct="1">
        <a:defRPr sz="1980" kern="1200">
          <a:solidFill>
            <a:schemeClr val="tx1"/>
          </a:solidFill>
          <a:latin typeface="+mn-lt"/>
          <a:ea typeface="+mn-ea"/>
          <a:cs typeface="+mn-cs"/>
        </a:defRPr>
      </a:lvl5pPr>
      <a:lvl6pPr marL="2514657" algn="l" defTabSz="1005863" rtl="0" eaLnBrk="1" latinLnBrk="0" hangingPunct="1">
        <a:defRPr sz="1980" kern="1200">
          <a:solidFill>
            <a:schemeClr val="tx1"/>
          </a:solidFill>
          <a:latin typeface="+mn-lt"/>
          <a:ea typeface="+mn-ea"/>
          <a:cs typeface="+mn-cs"/>
        </a:defRPr>
      </a:lvl6pPr>
      <a:lvl7pPr marL="3017589" algn="l" defTabSz="1005863" rtl="0" eaLnBrk="1" latinLnBrk="0" hangingPunct="1">
        <a:defRPr sz="1980" kern="1200">
          <a:solidFill>
            <a:schemeClr val="tx1"/>
          </a:solidFill>
          <a:latin typeface="+mn-lt"/>
          <a:ea typeface="+mn-ea"/>
          <a:cs typeface="+mn-cs"/>
        </a:defRPr>
      </a:lvl7pPr>
      <a:lvl8pPr marL="3520520" algn="l" defTabSz="1005863" rtl="0" eaLnBrk="1" latinLnBrk="0" hangingPunct="1">
        <a:defRPr sz="1980" kern="1200">
          <a:solidFill>
            <a:schemeClr val="tx1"/>
          </a:solidFill>
          <a:latin typeface="+mn-lt"/>
          <a:ea typeface="+mn-ea"/>
          <a:cs typeface="+mn-cs"/>
        </a:defRPr>
      </a:lvl8pPr>
      <a:lvl9pPr marL="4023451" algn="l" defTabSz="1005863"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xmlns="" id="{7EB550F5-F2E8-894D-AEBB-55FB47095B33}"/>
              </a:ext>
            </a:extLst>
          </p:cNvPr>
          <p:cNvSpPr/>
          <p:nvPr/>
        </p:nvSpPr>
        <p:spPr>
          <a:xfrm>
            <a:off x="0" y="0"/>
            <a:ext cx="7772400" cy="10058400"/>
          </a:xfrm>
          <a:prstGeom prst="rect">
            <a:avLst/>
          </a:prstGeom>
          <a:blipFill>
            <a:blip r:embed="rId2" cstate="print"/>
            <a:stretch>
              <a:fillRect l="-12913" t="-15225" r="-159151" b="-3030"/>
            </a:stretch>
          </a:blipFill>
        </p:spPr>
        <p:txBody>
          <a:bodyPr wrap="square" lIns="0" tIns="0" rIns="0" bIns="0" rtlCol="0"/>
          <a:lstStyle/>
          <a:p>
            <a:endParaRPr lang="en-GB" sz="2400" b="1" dirty="0">
              <a:latin typeface="Helvetica" pitchFamily="2" charset="0"/>
            </a:endParaRPr>
          </a:p>
          <a:p>
            <a:endParaRPr lang="en-GB" sz="2400" b="1" dirty="0">
              <a:latin typeface="Helvetica" pitchFamily="2" charset="0"/>
            </a:endParaRPr>
          </a:p>
          <a:p>
            <a:endParaRPr lang="en-GB" sz="2400" b="1" dirty="0">
              <a:latin typeface="Helvetica" pitchFamily="2" charset="0"/>
            </a:endParaRPr>
          </a:p>
          <a:p>
            <a:endParaRPr lang="en-GB" sz="2400" b="1" dirty="0">
              <a:latin typeface="Helvetica" pitchFamily="2" charset="0"/>
            </a:endParaRPr>
          </a:p>
          <a:p>
            <a:endParaRPr lang="en-GB" sz="2400" b="1" dirty="0">
              <a:latin typeface="Helvetica" pitchFamily="2" charset="0"/>
            </a:endParaRPr>
          </a:p>
          <a:p>
            <a:endParaRPr lang="en-GB" sz="2400" b="1" dirty="0">
              <a:latin typeface="Helvetica" pitchFamily="2" charset="0"/>
            </a:endParaRPr>
          </a:p>
          <a:p>
            <a:r>
              <a:rPr lang="en-GB" sz="2400" b="1" dirty="0">
                <a:latin typeface="Helvetica" pitchFamily="2" charset="0"/>
              </a:rPr>
              <a:t>	</a:t>
            </a:r>
            <a:endParaRPr sz="2400" dirty="0"/>
          </a:p>
        </p:txBody>
      </p:sp>
      <p:sp>
        <p:nvSpPr>
          <p:cNvPr id="13" name="TextBox 12">
            <a:extLst>
              <a:ext uri="{FF2B5EF4-FFF2-40B4-BE49-F238E27FC236}">
                <a16:creationId xmlns:a16="http://schemas.microsoft.com/office/drawing/2014/main" xmlns="" id="{179598BD-D0FD-BC4B-A25E-96B9A6055C0B}"/>
              </a:ext>
            </a:extLst>
          </p:cNvPr>
          <p:cNvSpPr txBox="1"/>
          <p:nvPr/>
        </p:nvSpPr>
        <p:spPr>
          <a:xfrm>
            <a:off x="384277" y="2528147"/>
            <a:ext cx="7003845" cy="6923434"/>
          </a:xfrm>
          <a:prstGeom prst="rect">
            <a:avLst/>
          </a:prstGeom>
          <a:noFill/>
        </p:spPr>
        <p:txBody>
          <a:bodyPr wrap="square" rtlCol="0" anchor="t">
            <a:spAutoFit/>
          </a:bodyPr>
          <a:lstStyle/>
          <a:p>
            <a:pPr>
              <a:lnSpc>
                <a:spcPct val="130000"/>
              </a:lnSpc>
            </a:pPr>
            <a:r>
              <a:rPr lang="en-US" sz="1400" b="1" dirty="0">
                <a:solidFill>
                  <a:schemeClr val="bg1"/>
                </a:solidFill>
                <a:latin typeface="Helvetica" pitchFamily="2" charset="0"/>
                <a:ea typeface="Helvetica Neue" panose="02000503000000020004" pitchFamily="2" charset="0"/>
                <a:cs typeface="Helvetica Neue" panose="02000503000000020004" pitchFamily="2" charset="0"/>
              </a:rPr>
              <a:t>Dear Valued Partners,</a:t>
            </a:r>
          </a:p>
          <a:p>
            <a:pPr>
              <a:lnSpc>
                <a:spcPct val="130000"/>
              </a:lnSpc>
            </a:pPr>
            <a:endParaRPr lang="en-US" sz="1400" b="1" dirty="0">
              <a:solidFill>
                <a:schemeClr val="bg1"/>
              </a:solidFill>
              <a:latin typeface="Helvetica" pitchFamily="2" charset="0"/>
              <a:ea typeface="Helvetica Neue" panose="02000503000000020004" pitchFamily="2" charset="0"/>
              <a:cs typeface="Helvetica Neue" panose="02000503000000020004" pitchFamily="2" charset="0"/>
            </a:endParaRPr>
          </a:p>
          <a:p>
            <a:pPr>
              <a:lnSpc>
                <a:spcPct val="130000"/>
              </a:lnSpc>
            </a:pPr>
            <a:r>
              <a:rPr lang="en-US" sz="1400" b="1" dirty="0">
                <a:solidFill>
                  <a:schemeClr val="bg1"/>
                </a:solidFill>
                <a:latin typeface="Helvetica"/>
                <a:ea typeface="Helvetica Neue" panose="02000503000000020004" pitchFamily="2" charset="0"/>
                <a:cs typeface="Helvetica Neue" panose="02000503000000020004" pitchFamily="2" charset="0"/>
              </a:rPr>
              <a:t>In the wake of </a:t>
            </a:r>
            <a:r>
              <a:rPr lang="en-US" sz="1400" b="1" dirty="0" smtClean="0">
                <a:solidFill>
                  <a:schemeClr val="bg1"/>
                </a:solidFill>
                <a:latin typeface="Helvetica"/>
                <a:ea typeface="Helvetica Neue" panose="02000503000000020004" pitchFamily="2" charset="0"/>
                <a:cs typeface="Helvetica Neue" panose="02000503000000020004" pitchFamily="2" charset="0"/>
              </a:rPr>
              <a:t>the </a:t>
            </a:r>
            <a:r>
              <a:rPr lang="en-US" sz="1400" b="1" dirty="0" smtClean="0">
                <a:solidFill>
                  <a:schemeClr val="bg1"/>
                </a:solidFill>
                <a:latin typeface="Helvetica"/>
                <a:ea typeface="Helvetica Neue" panose="02000503000000020004" pitchFamily="2" charset="0"/>
                <a:cs typeface="Helvetica Neue" panose="02000503000000020004" pitchFamily="2" charset="0"/>
              </a:rPr>
              <a:t>global outbreak of COVID-19, </a:t>
            </a:r>
            <a:r>
              <a:rPr lang="en-US" sz="1400" b="1" dirty="0">
                <a:solidFill>
                  <a:schemeClr val="bg1"/>
                </a:solidFill>
                <a:latin typeface="Helvetica"/>
                <a:ea typeface="Helvetica Neue" panose="02000503000000020004" pitchFamily="2" charset="0"/>
                <a:cs typeface="Helvetica Neue" panose="02000503000000020004" pitchFamily="2" charset="0"/>
              </a:rPr>
              <a:t>Jamaica has taken a </a:t>
            </a:r>
            <a:r>
              <a:rPr lang="en-US" sz="1400" b="1" dirty="0">
                <a:solidFill>
                  <a:schemeClr val="bg1"/>
                </a:solidFill>
                <a:latin typeface="Helvetica" pitchFamily="2" charset="0"/>
                <a:ea typeface="Helvetica Neue" panose="02000503000000020004" pitchFamily="2" charset="0"/>
                <a:cs typeface="Helvetica Neue" panose="02000503000000020004" pitchFamily="2" charset="0"/>
              </a:rPr>
              <a:t>number of preventative and proactive measures to keep our residents and your clients safe.</a:t>
            </a:r>
          </a:p>
          <a:p>
            <a:pPr>
              <a:lnSpc>
                <a:spcPct val="130000"/>
              </a:lnSpc>
            </a:pPr>
            <a:endParaRPr lang="en-US" sz="1400" b="1" dirty="0">
              <a:solidFill>
                <a:schemeClr val="bg1"/>
              </a:solidFill>
              <a:latin typeface="Helvetica" pitchFamily="2" charset="0"/>
              <a:ea typeface="Helvetica Neue" panose="02000503000000020004" pitchFamily="2" charset="0"/>
              <a:cs typeface="Helvetica Neue" panose="02000503000000020004" pitchFamily="2" charset="0"/>
            </a:endParaRPr>
          </a:p>
          <a:p>
            <a:pPr marL="285750" indent="-285750">
              <a:lnSpc>
                <a:spcPct val="130000"/>
              </a:lnSpc>
              <a:buFont typeface="Wingdings" pitchFamily="2" charset="2"/>
              <a:buChar char="§"/>
            </a:pPr>
            <a:r>
              <a:rPr lang="en-US" sz="1200" b="1" dirty="0" smtClean="0">
                <a:solidFill>
                  <a:schemeClr val="bg1"/>
                </a:solidFill>
                <a:latin typeface="Helvetica" pitchFamily="2" charset="0"/>
                <a:ea typeface="Helvetica Neue" panose="02000503000000020004" pitchFamily="2" charset="0"/>
                <a:cs typeface="Helvetica Neue" panose="02000503000000020004" pitchFamily="2" charset="0"/>
              </a:rPr>
              <a:t>Jamaica’s Prime Minister has activated the Disaster Risk Management Act, which in effect means COVID-19 has been declared a national emergency.</a:t>
            </a:r>
          </a:p>
          <a:p>
            <a:pPr marL="285750" indent="-285750">
              <a:lnSpc>
                <a:spcPct val="130000"/>
              </a:lnSpc>
              <a:buFont typeface="Wingdings" pitchFamily="2" charset="2"/>
              <a:buChar char="§"/>
            </a:pPr>
            <a:endParaRPr lang="en-US" sz="1200" b="1" dirty="0" smtClean="0">
              <a:solidFill>
                <a:schemeClr val="bg1"/>
              </a:solidFill>
              <a:latin typeface="Helvetica" pitchFamily="2" charset="0"/>
              <a:ea typeface="Helvetica Neue" panose="02000503000000020004" pitchFamily="2" charset="0"/>
              <a:cs typeface="Helvetica Neue" panose="02000503000000020004" pitchFamily="2" charset="0"/>
            </a:endParaRPr>
          </a:p>
          <a:p>
            <a:pPr marL="285750" indent="-285750">
              <a:lnSpc>
                <a:spcPct val="130000"/>
              </a:lnSpc>
              <a:buFont typeface="Wingdings" pitchFamily="2" charset="2"/>
              <a:buChar char="§"/>
            </a:pPr>
            <a:r>
              <a:rPr lang="en-US" sz="1200" b="1" dirty="0" smtClean="0">
                <a:solidFill>
                  <a:schemeClr val="bg1"/>
                </a:solidFill>
                <a:latin typeface="Helvetica" pitchFamily="2" charset="0"/>
                <a:ea typeface="Helvetica Neue" panose="02000503000000020004" pitchFamily="2" charset="0"/>
                <a:cs typeface="Helvetica Neue" panose="02000503000000020004" pitchFamily="2" charset="0"/>
              </a:rPr>
              <a:t>Jamaica's </a:t>
            </a:r>
            <a:r>
              <a:rPr lang="en-US" sz="1200" b="1" dirty="0">
                <a:solidFill>
                  <a:schemeClr val="bg1"/>
                </a:solidFill>
                <a:latin typeface="Helvetica" pitchFamily="2" charset="0"/>
                <a:ea typeface="Helvetica Neue" panose="02000503000000020004" pitchFamily="2" charset="0"/>
                <a:cs typeface="Helvetica Neue" panose="02000503000000020004" pitchFamily="2" charset="0"/>
              </a:rPr>
              <a:t>Ministry of Health and Wellness has imposed travel restrictions to include </a:t>
            </a:r>
            <a:r>
              <a:rPr lang="en-US" sz="1200" b="1" dirty="0" smtClean="0">
                <a:solidFill>
                  <a:schemeClr val="bg1"/>
                </a:solidFill>
                <a:latin typeface="Helvetica" pitchFamily="2" charset="0"/>
                <a:ea typeface="Helvetica Neue" panose="02000503000000020004" pitchFamily="2" charset="0"/>
                <a:cs typeface="Helvetica Neue" panose="02000503000000020004" pitchFamily="2" charset="0"/>
              </a:rPr>
              <a:t>nine countries </a:t>
            </a:r>
            <a:r>
              <a:rPr lang="en-US" sz="1200" b="1" dirty="0">
                <a:solidFill>
                  <a:schemeClr val="bg1"/>
                </a:solidFill>
                <a:latin typeface="Helvetica" pitchFamily="2" charset="0"/>
                <a:ea typeface="Helvetica Neue" panose="02000503000000020004" pitchFamily="2" charset="0"/>
                <a:cs typeface="Helvetica Neue" panose="02000503000000020004" pitchFamily="2" charset="0"/>
              </a:rPr>
              <a:t>in efforts to control the spread of the coronavirus: China, Italy, South Korea, Singapore, Iran, Spain, </a:t>
            </a:r>
            <a:r>
              <a:rPr lang="en-US" sz="1200" b="1" dirty="0" smtClean="0">
                <a:solidFill>
                  <a:schemeClr val="bg1"/>
                </a:solidFill>
                <a:latin typeface="Helvetica" pitchFamily="2" charset="0"/>
                <a:ea typeface="Helvetica Neue" panose="02000503000000020004" pitchFamily="2" charset="0"/>
                <a:cs typeface="Helvetica Neue" panose="02000503000000020004" pitchFamily="2" charset="0"/>
              </a:rPr>
              <a:t>France, Germany and the United Kingdom.  </a:t>
            </a:r>
            <a:endParaRPr lang="en-US" sz="1200" b="1" dirty="0">
              <a:solidFill>
                <a:schemeClr val="bg1"/>
              </a:solidFill>
              <a:latin typeface="Helvetica" pitchFamily="2" charset="0"/>
              <a:ea typeface="Helvetica Neue" panose="02000503000000020004" pitchFamily="2" charset="0"/>
              <a:cs typeface="Helvetica Neue" panose="02000503000000020004" pitchFamily="2" charset="0"/>
            </a:endParaRPr>
          </a:p>
          <a:p>
            <a:pPr marL="285750" indent="-285750">
              <a:lnSpc>
                <a:spcPct val="130000"/>
              </a:lnSpc>
              <a:buFont typeface="Wingdings" pitchFamily="2" charset="2"/>
              <a:buChar char="§"/>
            </a:pPr>
            <a:endParaRPr lang="en-US" sz="1200" b="1" dirty="0">
              <a:solidFill>
                <a:schemeClr val="bg1"/>
              </a:solidFill>
              <a:latin typeface="Helvetica" pitchFamily="2" charset="0"/>
              <a:ea typeface="Helvetica Neue" panose="02000503000000020004" pitchFamily="2" charset="0"/>
              <a:cs typeface="Helvetica Neue" panose="02000503000000020004" pitchFamily="2" charset="0"/>
            </a:endParaRPr>
          </a:p>
          <a:p>
            <a:pPr marL="285750" indent="-285750">
              <a:lnSpc>
                <a:spcPct val="130000"/>
              </a:lnSpc>
              <a:buFont typeface="Wingdings" pitchFamily="2" charset="2"/>
              <a:buChar char="§"/>
            </a:pPr>
            <a:r>
              <a:rPr lang="en-US" sz="1200" b="1" dirty="0" err="1">
                <a:solidFill>
                  <a:schemeClr val="bg1"/>
                </a:solidFill>
                <a:latin typeface="Helvetica" pitchFamily="2" charset="0"/>
                <a:ea typeface="Helvetica Neue" panose="02000503000000020004" pitchFamily="2" charset="0"/>
                <a:cs typeface="Helvetica Neue" panose="02000503000000020004" pitchFamily="2" charset="0"/>
              </a:rPr>
              <a:t>Travellers</a:t>
            </a:r>
            <a:r>
              <a:rPr lang="en-US" sz="1200" b="1" dirty="0">
                <a:solidFill>
                  <a:schemeClr val="bg1"/>
                </a:solidFill>
                <a:latin typeface="Helvetica" pitchFamily="2" charset="0"/>
                <a:ea typeface="Helvetica Neue" panose="02000503000000020004" pitchFamily="2" charset="0"/>
                <a:cs typeface="Helvetica Neue" panose="02000503000000020004" pitchFamily="2" charset="0"/>
              </a:rPr>
              <a:t> who have travelled to these countries in the past 14 days and do not have permanent residency or marriage exemption in Jamaica will not be landed on arrival to the island.</a:t>
            </a:r>
          </a:p>
          <a:p>
            <a:pPr>
              <a:lnSpc>
                <a:spcPct val="130000"/>
              </a:lnSpc>
            </a:pPr>
            <a:endParaRPr lang="en-US" sz="1200" b="1" dirty="0">
              <a:solidFill>
                <a:schemeClr val="bg1"/>
              </a:solidFill>
              <a:latin typeface="Helvetica" pitchFamily="2" charset="0"/>
              <a:ea typeface="Helvetica Neue" panose="02000503000000020004" pitchFamily="2" charset="0"/>
              <a:cs typeface="Helvetica Neue" panose="02000503000000020004" pitchFamily="2" charset="0"/>
            </a:endParaRPr>
          </a:p>
          <a:p>
            <a:pPr marL="285750" indent="-285750">
              <a:lnSpc>
                <a:spcPct val="130000"/>
              </a:lnSpc>
              <a:buFont typeface="Wingdings" pitchFamily="2" charset="2"/>
              <a:buChar char="§"/>
            </a:pPr>
            <a:r>
              <a:rPr lang="en-US" sz="1200" b="1" dirty="0">
                <a:solidFill>
                  <a:schemeClr val="bg1"/>
                </a:solidFill>
                <a:latin typeface="Helvetica" pitchFamily="2" charset="0"/>
                <a:ea typeface="Helvetica Neue" panose="02000503000000020004" pitchFamily="2" charset="0"/>
                <a:cs typeface="Helvetica Neue" panose="02000503000000020004" pitchFamily="2" charset="0"/>
              </a:rPr>
              <a:t>Passengers will be screened at all the international gateways to Jamaica by heat sensing scanners, prior to entering the Immigration Hall.</a:t>
            </a:r>
          </a:p>
          <a:p>
            <a:pPr marL="285750" indent="-285750">
              <a:lnSpc>
                <a:spcPct val="130000"/>
              </a:lnSpc>
              <a:buFont typeface="Wingdings" pitchFamily="2" charset="2"/>
              <a:buChar char="§"/>
            </a:pPr>
            <a:endParaRPr lang="en-US" sz="1200" b="1" dirty="0">
              <a:solidFill>
                <a:schemeClr val="bg1"/>
              </a:solidFill>
              <a:latin typeface="Helvetica" pitchFamily="2" charset="0"/>
              <a:ea typeface="Helvetica Neue" panose="02000503000000020004" pitchFamily="2" charset="0"/>
              <a:cs typeface="Helvetica Neue" panose="02000503000000020004" pitchFamily="2" charset="0"/>
            </a:endParaRPr>
          </a:p>
          <a:p>
            <a:pPr marL="285750" lvl="0" indent="-285750">
              <a:lnSpc>
                <a:spcPct val="130000"/>
              </a:lnSpc>
              <a:buFont typeface="Wingdings" pitchFamily="2" charset="2"/>
              <a:buChar char="§"/>
            </a:pPr>
            <a:r>
              <a:rPr lang="en-US" sz="1200" b="1" dirty="0">
                <a:solidFill>
                  <a:schemeClr val="bg1"/>
                </a:solidFill>
                <a:latin typeface="Helvetica" pitchFamily="2" charset="0"/>
                <a:ea typeface="Helvetica Neue" panose="02000503000000020004" pitchFamily="2" charset="0"/>
                <a:cs typeface="Helvetica Neue" panose="02000503000000020004" pitchFamily="2" charset="0"/>
              </a:rPr>
              <a:t>Quarantine facilities have been identified and isolation facilities are now at each of the island’s public hospitals.</a:t>
            </a:r>
          </a:p>
          <a:p>
            <a:pPr lvl="0">
              <a:lnSpc>
                <a:spcPct val="130000"/>
              </a:lnSpc>
            </a:pPr>
            <a:endParaRPr lang="en-US" sz="1200" b="1" dirty="0">
              <a:solidFill>
                <a:schemeClr val="bg1"/>
              </a:solidFill>
              <a:latin typeface="Helvetica" pitchFamily="2" charset="0"/>
              <a:ea typeface="Helvetica Neue" panose="02000503000000020004" pitchFamily="2" charset="0"/>
              <a:cs typeface="Helvetica Neue" panose="02000503000000020004" pitchFamily="2" charset="0"/>
            </a:endParaRPr>
          </a:p>
          <a:p>
            <a:pPr marL="285750" indent="-285750">
              <a:lnSpc>
                <a:spcPct val="130000"/>
              </a:lnSpc>
              <a:buFont typeface="Wingdings" pitchFamily="2" charset="2"/>
              <a:buChar char="§"/>
            </a:pPr>
            <a:r>
              <a:rPr lang="en-US" sz="1200" b="1" dirty="0">
                <a:solidFill>
                  <a:schemeClr val="bg1"/>
                </a:solidFill>
                <a:latin typeface="Helvetica" pitchFamily="2" charset="0"/>
                <a:ea typeface="Helvetica Neue" panose="02000503000000020004" pitchFamily="2" charset="0"/>
                <a:cs typeface="Helvetica Neue" panose="02000503000000020004" pitchFamily="2" charset="0"/>
              </a:rPr>
              <a:t>You are invited to view the full list of destination protocols at </a:t>
            </a:r>
            <a:r>
              <a:rPr lang="en-US" sz="1200" b="1" dirty="0" err="1">
                <a:solidFill>
                  <a:schemeClr val="bg1"/>
                </a:solidFill>
                <a:latin typeface="Helvetica" pitchFamily="2" charset="0"/>
                <a:ea typeface="Helvetica Neue" panose="02000503000000020004" pitchFamily="2" charset="0"/>
                <a:cs typeface="Helvetica Neue" panose="02000503000000020004" pitchFamily="2" charset="0"/>
              </a:rPr>
              <a:t>www.jtbonline.org</a:t>
            </a:r>
            <a:endParaRPr lang="en-US" sz="1200" b="1" dirty="0">
              <a:solidFill>
                <a:schemeClr val="bg1"/>
              </a:solidFill>
              <a:latin typeface="Helvetica" pitchFamily="2" charset="0"/>
              <a:ea typeface="Helvetica Neue" panose="02000503000000020004" pitchFamily="2" charset="0"/>
              <a:cs typeface="Helvetica Neue" panose="02000503000000020004" pitchFamily="2" charset="0"/>
            </a:endParaRPr>
          </a:p>
          <a:p>
            <a:pPr lvl="0">
              <a:lnSpc>
                <a:spcPct val="130000"/>
              </a:lnSpc>
            </a:pPr>
            <a:endParaRPr lang="en-US" sz="1400" b="1" dirty="0">
              <a:solidFill>
                <a:schemeClr val="bg1"/>
              </a:solidFill>
              <a:latin typeface="Helvetica" pitchFamily="2" charset="0"/>
              <a:ea typeface="Helvetica Neue" panose="02000503000000020004" pitchFamily="2" charset="0"/>
              <a:cs typeface="Helvetica Neue" panose="02000503000000020004" pitchFamily="2" charset="0"/>
            </a:endParaRPr>
          </a:p>
          <a:p>
            <a:pPr lvl="0">
              <a:lnSpc>
                <a:spcPct val="130000"/>
              </a:lnSpc>
            </a:pPr>
            <a:r>
              <a:rPr lang="en-US" sz="1400" b="1" dirty="0">
                <a:solidFill>
                  <a:schemeClr val="bg1"/>
                </a:solidFill>
                <a:latin typeface="Helvetica" pitchFamily="2" charset="0"/>
                <a:ea typeface="Helvetica Neue" panose="02000503000000020004" pitchFamily="2" charset="0"/>
                <a:cs typeface="Helvetica Neue" panose="02000503000000020004" pitchFamily="2" charset="0"/>
              </a:rPr>
              <a:t>In the destination we are focused on prevention management, as we believe we can and will overcome </a:t>
            </a:r>
            <a:r>
              <a:rPr lang="en-US" sz="1400" b="1">
                <a:solidFill>
                  <a:schemeClr val="bg1"/>
                </a:solidFill>
                <a:latin typeface="Helvetica" pitchFamily="2" charset="0"/>
                <a:ea typeface="Helvetica Neue" panose="02000503000000020004" pitchFamily="2" charset="0"/>
                <a:cs typeface="Helvetica Neue" panose="02000503000000020004" pitchFamily="2" charset="0"/>
              </a:rPr>
              <a:t>this </a:t>
            </a:r>
            <a:r>
              <a:rPr lang="en-US" sz="1400" b="1" smtClean="0">
                <a:solidFill>
                  <a:schemeClr val="bg1"/>
                </a:solidFill>
                <a:latin typeface="Helvetica" pitchFamily="2" charset="0"/>
                <a:ea typeface="Helvetica Neue" panose="02000503000000020004" pitchFamily="2" charset="0"/>
                <a:cs typeface="Helvetica Neue" panose="02000503000000020004" pitchFamily="2" charset="0"/>
              </a:rPr>
              <a:t>global public </a:t>
            </a:r>
            <a:r>
              <a:rPr lang="en-US" sz="1400" b="1" dirty="0">
                <a:solidFill>
                  <a:schemeClr val="bg1"/>
                </a:solidFill>
                <a:latin typeface="Helvetica" pitchFamily="2" charset="0"/>
                <a:ea typeface="Helvetica Neue" panose="02000503000000020004" pitchFamily="2" charset="0"/>
                <a:cs typeface="Helvetica Neue" panose="02000503000000020004" pitchFamily="2" charset="0"/>
              </a:rPr>
              <a:t>health threat.</a:t>
            </a:r>
          </a:p>
        </p:txBody>
      </p:sp>
      <p:pic>
        <p:nvPicPr>
          <p:cNvPr id="14" name="Picture 13">
            <a:extLst>
              <a:ext uri="{FF2B5EF4-FFF2-40B4-BE49-F238E27FC236}">
                <a16:creationId xmlns:a16="http://schemas.microsoft.com/office/drawing/2014/main" xmlns="" id="{BAB22D88-D387-1B45-B4DE-5D9EF03506F9}"/>
              </a:ext>
            </a:extLst>
          </p:cNvPr>
          <p:cNvPicPr>
            <a:picLocks noChangeAspect="1"/>
          </p:cNvPicPr>
          <p:nvPr/>
        </p:nvPicPr>
        <p:blipFill>
          <a:blip r:embed="rId3"/>
          <a:stretch>
            <a:fillRect/>
          </a:stretch>
        </p:blipFill>
        <p:spPr>
          <a:xfrm>
            <a:off x="5203438" y="280007"/>
            <a:ext cx="2250235" cy="1245322"/>
          </a:xfrm>
          <a:prstGeom prst="rect">
            <a:avLst/>
          </a:prstGeom>
        </p:spPr>
      </p:pic>
      <p:sp>
        <p:nvSpPr>
          <p:cNvPr id="16" name="TextBox 15">
            <a:extLst>
              <a:ext uri="{FF2B5EF4-FFF2-40B4-BE49-F238E27FC236}">
                <a16:creationId xmlns:a16="http://schemas.microsoft.com/office/drawing/2014/main" xmlns="" id="{9E212198-816C-684C-AE3D-45BF5ABD70AF}"/>
              </a:ext>
            </a:extLst>
          </p:cNvPr>
          <p:cNvSpPr txBox="1"/>
          <p:nvPr/>
        </p:nvSpPr>
        <p:spPr>
          <a:xfrm>
            <a:off x="0" y="9541698"/>
            <a:ext cx="7772399" cy="369332"/>
          </a:xfrm>
          <a:prstGeom prst="rect">
            <a:avLst/>
          </a:prstGeom>
          <a:noFill/>
        </p:spPr>
        <p:txBody>
          <a:bodyPr wrap="square" rtlCol="0">
            <a:spAutoFit/>
          </a:bodyPr>
          <a:lstStyle/>
          <a:p>
            <a:pPr algn="ctr"/>
            <a:r>
              <a:rPr lang="en-US" b="1" dirty="0">
                <a:solidFill>
                  <a:schemeClr val="bg1"/>
                </a:solidFill>
                <a:latin typeface="Helvetica" pitchFamily="2" charset="0"/>
                <a:ea typeface="Helvetica Neue" panose="02000503000000020004" pitchFamily="2" charset="0"/>
                <a:cs typeface="Helvetica Neue" panose="02000503000000020004" pitchFamily="2" charset="0"/>
              </a:rPr>
              <a:t>For more information visit www.moh.gov.jm </a:t>
            </a:r>
          </a:p>
        </p:txBody>
      </p:sp>
      <p:sp>
        <p:nvSpPr>
          <p:cNvPr id="2" name="TextBox 1">
            <a:extLst>
              <a:ext uri="{FF2B5EF4-FFF2-40B4-BE49-F238E27FC236}">
                <a16:creationId xmlns:a16="http://schemas.microsoft.com/office/drawing/2014/main" xmlns="" id="{B3E5DFFE-4BB6-4921-8129-7B4D0ADAA8AC}"/>
              </a:ext>
            </a:extLst>
          </p:cNvPr>
          <p:cNvSpPr txBox="1"/>
          <p:nvPr/>
        </p:nvSpPr>
        <p:spPr>
          <a:xfrm>
            <a:off x="-1" y="1985309"/>
            <a:ext cx="7772400" cy="461665"/>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JAMAICA </a:t>
            </a:r>
            <a:r>
              <a:rPr lang="en-US" sz="2400" b="1" dirty="0" smtClean="0">
                <a:solidFill>
                  <a:schemeClr val="bg1"/>
                </a:solidFill>
                <a:latin typeface="Helvetica" panose="020B0604020202020204" pitchFamily="34" charset="0"/>
                <a:cs typeface="Helvetica" panose="020B0604020202020204" pitchFamily="34" charset="0"/>
              </a:rPr>
              <a:t>ADJUSTS TO THE GLOBAL PANDEMIC</a:t>
            </a:r>
            <a:endParaRPr lang="en-US" sz="2400" b="1" dirty="0">
              <a:solidFill>
                <a:schemeClr val="bg1"/>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xmlns="" id="{FCA55A92-85AE-544F-9495-E02F1C72F627}"/>
              </a:ext>
            </a:extLst>
          </p:cNvPr>
          <p:cNvSpPr txBox="1"/>
          <p:nvPr/>
        </p:nvSpPr>
        <p:spPr>
          <a:xfrm>
            <a:off x="5137887" y="1525329"/>
            <a:ext cx="2250235" cy="276999"/>
          </a:xfrm>
          <a:prstGeom prst="rect">
            <a:avLst/>
          </a:prstGeom>
          <a:noFill/>
        </p:spPr>
        <p:txBody>
          <a:bodyPr wrap="square" rtlCol="0">
            <a:spAutoFit/>
          </a:bodyPr>
          <a:lstStyle/>
          <a:p>
            <a:pPr algn="r"/>
            <a:r>
              <a:rPr lang="en-GB" sz="1200" b="1" dirty="0">
                <a:solidFill>
                  <a:srgbClr val="D7187E"/>
                </a:solidFill>
                <a:latin typeface="Arial" panose="020B0604020202020204" pitchFamily="34" charset="0"/>
                <a:cs typeface="Arial" panose="020B0604020202020204" pitchFamily="34" charset="0"/>
              </a:rPr>
              <a:t>Bulletin </a:t>
            </a:r>
            <a:r>
              <a:rPr lang="en-GB" sz="1200" b="1" dirty="0" smtClean="0">
                <a:solidFill>
                  <a:srgbClr val="D7187E"/>
                </a:solidFill>
                <a:latin typeface="Arial" panose="020B0604020202020204" pitchFamily="34" charset="0"/>
                <a:cs typeface="Arial" panose="020B0604020202020204" pitchFamily="34" charset="0"/>
              </a:rPr>
              <a:t>#4 </a:t>
            </a:r>
            <a:r>
              <a:rPr lang="en-GB" sz="1200" b="1" dirty="0">
                <a:solidFill>
                  <a:srgbClr val="D7187E"/>
                </a:solidFill>
                <a:latin typeface="Arial" panose="020B0604020202020204" pitchFamily="34" charset="0"/>
                <a:cs typeface="Arial" panose="020B0604020202020204" pitchFamily="34" charset="0"/>
              </a:rPr>
              <a:t>- 2020 March </a:t>
            </a:r>
            <a:r>
              <a:rPr lang="en-GB" sz="1200" b="1" dirty="0" smtClean="0">
                <a:solidFill>
                  <a:srgbClr val="D7187E"/>
                </a:solidFill>
                <a:latin typeface="Arial" panose="020B0604020202020204" pitchFamily="34" charset="0"/>
                <a:cs typeface="Arial" panose="020B0604020202020204" pitchFamily="34" charset="0"/>
              </a:rPr>
              <a:t>14</a:t>
            </a:r>
            <a:endParaRPr lang="en-GB" sz="1200" b="1" dirty="0">
              <a:solidFill>
                <a:srgbClr val="D7187E"/>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JTB_PPT_Template1" id="{F0737123-AF8A-A046-858E-7E4536F77991}" vid="{F3061BBE-B103-4045-98EC-A07170B3C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JTB_PPT_Template1</Template>
  <TotalTime>403</TotalTime>
  <Words>234</Words>
  <Application>Microsoft Macintosh PowerPoint</Application>
  <PresentationFormat>Custom</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 Bacalan</dc:creator>
  <cp:lastModifiedBy>Any</cp:lastModifiedBy>
  <cp:revision>45</cp:revision>
  <dcterms:created xsi:type="dcterms:W3CDTF">2020-01-17T19:29:22Z</dcterms:created>
  <dcterms:modified xsi:type="dcterms:W3CDTF">2020-03-14T16:55:03Z</dcterms:modified>
</cp:coreProperties>
</file>